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8" r:id="rId3"/>
    <p:sldMasterId id="2147483704" r:id="rId4"/>
    <p:sldMasterId id="2147483740" r:id="rId5"/>
  </p:sldMasterIdLst>
  <p:notesMasterIdLst>
    <p:notesMasterId r:id="rId49"/>
  </p:notesMasterIdLst>
  <p:sldIdLst>
    <p:sldId id="308" r:id="rId6"/>
    <p:sldId id="257" r:id="rId7"/>
    <p:sldId id="263" r:id="rId8"/>
    <p:sldId id="281" r:id="rId9"/>
    <p:sldId id="280" r:id="rId10"/>
    <p:sldId id="283" r:id="rId11"/>
    <p:sldId id="282" r:id="rId12"/>
    <p:sldId id="260" r:id="rId13"/>
    <p:sldId id="285" r:id="rId14"/>
    <p:sldId id="284" r:id="rId15"/>
    <p:sldId id="286" r:id="rId16"/>
    <p:sldId id="261" r:id="rId17"/>
    <p:sldId id="287" r:id="rId18"/>
    <p:sldId id="279" r:id="rId19"/>
    <p:sldId id="290" r:id="rId20"/>
    <p:sldId id="268" r:id="rId21"/>
    <p:sldId id="272" r:id="rId22"/>
    <p:sldId id="291" r:id="rId23"/>
    <p:sldId id="310" r:id="rId24"/>
    <p:sldId id="273" r:id="rId25"/>
    <p:sldId id="292" r:id="rId26"/>
    <p:sldId id="265" r:id="rId27"/>
    <p:sldId id="294" r:id="rId28"/>
    <p:sldId id="269" r:id="rId29"/>
    <p:sldId id="295" r:id="rId30"/>
    <p:sldId id="311" r:id="rId31"/>
    <p:sldId id="266" r:id="rId32"/>
    <p:sldId id="296" r:id="rId33"/>
    <p:sldId id="307" r:id="rId34"/>
    <p:sldId id="275" r:id="rId35"/>
    <p:sldId id="297" r:id="rId36"/>
    <p:sldId id="277" r:id="rId37"/>
    <p:sldId id="298" r:id="rId38"/>
    <p:sldId id="278" r:id="rId39"/>
    <p:sldId id="299" r:id="rId40"/>
    <p:sldId id="309" r:id="rId41"/>
    <p:sldId id="264" r:id="rId42"/>
    <p:sldId id="300" r:id="rId43"/>
    <p:sldId id="267" r:id="rId44"/>
    <p:sldId id="301" r:id="rId45"/>
    <p:sldId id="262" r:id="rId46"/>
    <p:sldId id="271" r:id="rId47"/>
    <p:sldId id="270" r:id="rId48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E8872-0E66-4EB5-B8B2-18D8319B5F7F}" v="252" dt="2023-06-23T14:17:44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71301F6-8C23-46EA-82B5-0BE139D182CC}"/>
    <pc:docChg chg="custSel addSld delSld modSld">
      <pc:chgData name="Chris Woodruff" userId="2dbf025665e4d94d" providerId="LiveId" clId="{171301F6-8C23-46EA-82B5-0BE139D182CC}" dt="2022-08-02T21:45:03.385" v="175"/>
      <pc:docMkLst>
        <pc:docMk/>
      </pc:docMkLst>
      <pc:sldChg chg="modSp new mod">
        <pc:chgData name="Chris Woodruff" userId="2dbf025665e4d94d" providerId="LiveId" clId="{171301F6-8C23-46EA-82B5-0BE139D182CC}" dt="2022-07-08T01:38:02.083" v="8"/>
        <pc:sldMkLst>
          <pc:docMk/>
          <pc:sldMk cId="1622627274" sldId="256"/>
        </pc:sldMkLst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2" creationId="{5171AF62-5291-E08C-7F8B-A7BFAB3B75A8}"/>
          </ac:spMkLst>
        </pc:spChg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3" creationId="{5CCE0CDE-ECDB-3A32-A059-3E92BEA45F00}"/>
          </ac:spMkLst>
        </pc:spChg>
      </pc:sldChg>
      <pc:sldChg chg="addSp delSp modSp new mod modTransition modClrScheme chgLayout">
        <pc:chgData name="Chris Woodruff" userId="2dbf025665e4d94d" providerId="LiveId" clId="{171301F6-8C23-46EA-82B5-0BE139D182CC}" dt="2022-07-08T01:42:09.745" v="69" actId="20577"/>
        <pc:sldMkLst>
          <pc:docMk/>
          <pc:sldMk cId="998746702" sldId="257"/>
        </pc:sldMkLst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2" creationId="{4D6C3875-3018-A7AA-A85E-D3E40969760A}"/>
          </ac:spMkLst>
        </pc:spChg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3" creationId="{1EE585FE-1118-6B91-90D6-3045A7E76B0F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4" creationId="{BC579AE7-C9ED-F7E9-DB4A-2850E36D3636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5" creationId="{B4CD43FE-7D85-0DC6-D76C-430A84744B71}"/>
          </ac:spMkLst>
        </pc:spChg>
        <pc:spChg chg="add mod ord">
          <ac:chgData name="Chris Woodruff" userId="2dbf025665e4d94d" providerId="LiveId" clId="{171301F6-8C23-46EA-82B5-0BE139D182CC}" dt="2022-07-08T01:42:09.745" v="69" actId="20577"/>
          <ac:spMkLst>
            <pc:docMk/>
            <pc:sldMk cId="998746702" sldId="257"/>
            <ac:spMk id="6" creationId="{8D7037B6-8302-136D-9F1C-3CAED1006AA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7" creationId="{157B1452-C6D0-4DCA-66E8-B5EC97DA9A8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8" creationId="{542D0B77-171C-68D5-2AF8-BFF6C1F8562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9" creationId="{C7417308-8818-C3B6-4511-46AFC43DED5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0" creationId="{8AEC98BC-7545-2569-3FC2-E9F76A936157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1" creationId="{13065D17-508E-AEA2-8F5A-08A1571551FC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2" creationId="{6A60A615-A6B8-1857-C5D7-9BF548DD9DD8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3" creationId="{36A02FC3-2CFA-4C85-ABC9-A829BFCEBEE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4" creationId="{3B49855B-3BC0-3D27-9FB0-48AFDC3CE769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5" creationId="{B986D2B3-1535-19BE-B9D7-54749DDAA971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6" creationId="{83F0609F-DA27-A26A-EA1D-C8747B485178}"/>
          </ac:spMkLst>
        </pc:spChg>
      </pc:sldChg>
      <pc:sldChg chg="addSp delSp modSp new mod modClrScheme chgLayout">
        <pc:chgData name="Chris Woodruff" userId="2dbf025665e4d94d" providerId="LiveId" clId="{171301F6-8C23-46EA-82B5-0BE139D182CC}" dt="2022-08-02T21:40:01.210" v="109" actId="20577"/>
        <pc:sldMkLst>
          <pc:docMk/>
          <pc:sldMk cId="1694190600" sldId="258"/>
        </pc:sldMkLst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2" creationId="{F7FE0834-3E21-0F53-D2D0-8C48D2D7A63F}"/>
          </ac:spMkLst>
        </pc:spChg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3" creationId="{B0BA545F-8B88-31C1-882E-A998027E2D87}"/>
          </ac:spMkLst>
        </pc:spChg>
        <pc:spChg chg="add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4" creationId="{6BE014D4-C2D7-FFF9-AF80-E0A9C7CBEB83}"/>
          </ac:spMkLst>
        </pc:spChg>
        <pc:spChg chg="add mod ord">
          <ac:chgData name="Chris Woodruff" userId="2dbf025665e4d94d" providerId="LiveId" clId="{171301F6-8C23-46EA-82B5-0BE139D182CC}" dt="2022-08-02T21:40:01.210" v="109" actId="20577"/>
          <ac:spMkLst>
            <pc:docMk/>
            <pc:sldMk cId="1694190600" sldId="258"/>
            <ac:spMk id="5" creationId="{485BC715-2770-9D23-AEA2-4DC3941CD8B0}"/>
          </ac:spMkLst>
        </pc:spChg>
        <pc:spChg chg="add mod ord">
          <ac:chgData name="Chris Woodruff" userId="2dbf025665e4d94d" providerId="LiveId" clId="{171301F6-8C23-46EA-82B5-0BE139D182CC}" dt="2022-07-08T01:41:29.467" v="18" actId="20577"/>
          <ac:spMkLst>
            <pc:docMk/>
            <pc:sldMk cId="1694190600" sldId="258"/>
            <ac:spMk id="6" creationId="{B214C451-5ADB-A149-612C-D7E100D3A4EB}"/>
          </ac:spMkLst>
        </pc:spChg>
      </pc:sldChg>
      <pc:sldChg chg="addSp delSp modSp new del mod modClrScheme chgLayout">
        <pc:chgData name="Chris Woodruff" userId="2dbf025665e4d94d" providerId="LiveId" clId="{171301F6-8C23-46EA-82B5-0BE139D182CC}" dt="2022-08-02T21:45:00.528" v="174" actId="47"/>
        <pc:sldMkLst>
          <pc:docMk/>
          <pc:sldMk cId="475583110" sldId="259"/>
        </pc:sldMkLst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2" creationId="{FAC1D01B-9792-1FE7-C5B0-B2D05C04D0D7}"/>
          </ac:spMkLst>
        </pc:spChg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3" creationId="{F14BDB8E-11D6-6C3B-65E3-39C20D29D3FA}"/>
          </ac:spMkLst>
        </pc:spChg>
        <pc:spChg chg="del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4" creationId="{3C70F9E7-0DF4-C9CC-D166-BECCD92759F5}"/>
          </ac:spMkLst>
        </pc:spChg>
        <pc:spChg chg="mod ord">
          <ac:chgData name="Chris Woodruff" userId="2dbf025665e4d94d" providerId="LiveId" clId="{171301F6-8C23-46EA-82B5-0BE139D182CC}" dt="2022-08-02T21:44:20.920" v="172" actId="6549"/>
          <ac:spMkLst>
            <pc:docMk/>
            <pc:sldMk cId="475583110" sldId="259"/>
            <ac:spMk id="5" creationId="{1283C404-8679-AF84-A44E-A39B8299F7AF}"/>
          </ac:spMkLst>
        </pc:spChg>
        <pc:spChg chg="mod ord">
          <ac:chgData name="Chris Woodruff" userId="2dbf025665e4d94d" providerId="LiveId" clId="{171301F6-8C23-46EA-82B5-0BE139D182CC}" dt="2022-08-02T21:44:17.236" v="171" actId="6549"/>
          <ac:spMkLst>
            <pc:docMk/>
            <pc:sldMk cId="475583110" sldId="259"/>
            <ac:spMk id="6" creationId="{ABF84AA9-D072-02C8-46F9-34949B0F356B}"/>
          </ac:spMkLst>
        </pc:spChg>
        <pc:spChg chg="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7" creationId="{1C8E2A89-82E3-23A1-3B67-AE98DA8DBBE7}"/>
          </ac:spMkLst>
        </pc:spChg>
        <pc:spChg chg="add mod ord">
          <ac:chgData name="Chris Woodruff" userId="2dbf025665e4d94d" providerId="LiveId" clId="{171301F6-8C23-46EA-82B5-0BE139D182CC}" dt="2022-08-02T21:42:45.089" v="133" actId="20577"/>
          <ac:spMkLst>
            <pc:docMk/>
            <pc:sldMk cId="475583110" sldId="259"/>
            <ac:spMk id="8" creationId="{FAF07BD8-74F7-9431-BACE-B0E43F3B7B92}"/>
          </ac:spMkLst>
        </pc:spChg>
        <pc:spChg chg="add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9" creationId="{72671DB6-4427-C424-7F81-F46402B8C4EE}"/>
          </ac:spMkLst>
        </pc:spChg>
      </pc:sldChg>
      <pc:sldChg chg="modSp new mod">
        <pc:chgData name="Chris Woodruff" userId="2dbf025665e4d94d" providerId="LiveId" clId="{171301F6-8C23-46EA-82B5-0BE139D182CC}" dt="2022-08-02T21:44:06.913" v="170" actId="1076"/>
        <pc:sldMkLst>
          <pc:docMk/>
          <pc:sldMk cId="4245160417" sldId="260"/>
        </pc:sldMkLst>
        <pc:spChg chg="mod">
          <ac:chgData name="Chris Woodruff" userId="2dbf025665e4d94d" providerId="LiveId" clId="{171301F6-8C23-46EA-82B5-0BE139D182CC}" dt="2022-08-02T21:44:06.913" v="170" actId="1076"/>
          <ac:spMkLst>
            <pc:docMk/>
            <pc:sldMk cId="4245160417" sldId="260"/>
            <ac:spMk id="2" creationId="{64935EEA-2F68-5D11-6D37-B8A084F2702B}"/>
          </ac:spMkLst>
        </pc:spChg>
      </pc:sldChg>
      <pc:sldChg chg="modSp new mod">
        <pc:chgData name="Chris Woodruff" userId="2dbf025665e4d94d" providerId="LiveId" clId="{171301F6-8C23-46EA-82B5-0BE139D182CC}" dt="2022-08-02T21:43:36.617" v="167" actId="20577"/>
        <pc:sldMkLst>
          <pc:docMk/>
          <pc:sldMk cId="799163390" sldId="261"/>
        </pc:sldMkLst>
        <pc:spChg chg="mod">
          <ac:chgData name="Chris Woodruff" userId="2dbf025665e4d94d" providerId="LiveId" clId="{171301F6-8C23-46EA-82B5-0BE139D182CC}" dt="2022-08-02T21:43:36.617" v="167" actId="20577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171301F6-8C23-46EA-82B5-0BE139D182CC}" dt="2022-08-02T21:43:03.792" v="139" actId="20577"/>
        <pc:sldMkLst>
          <pc:docMk/>
          <pc:sldMk cId="571176898" sldId="262"/>
        </pc:sldMkLst>
        <pc:spChg chg="mod">
          <ac:chgData name="Chris Woodruff" userId="2dbf025665e4d94d" providerId="LiveId" clId="{171301F6-8C23-46EA-82B5-0BE139D182CC}" dt="2022-08-02T21:43:03.792" v="139" actId="20577"/>
          <ac:spMkLst>
            <pc:docMk/>
            <pc:sldMk cId="571176898" sldId="262"/>
            <ac:spMk id="2" creationId="{404D15EA-E779-E109-658A-D086BCC24513}"/>
          </ac:spMkLst>
        </pc:spChg>
      </pc:sldChg>
      <pc:sldChg chg="modSp new mod">
        <pc:chgData name="Chris Woodruff" userId="2dbf025665e4d94d" providerId="LiveId" clId="{171301F6-8C23-46EA-82B5-0BE139D182CC}" dt="2022-08-02T21:45:03.385" v="175"/>
        <pc:sldMkLst>
          <pc:docMk/>
          <pc:sldMk cId="3293740927" sldId="263"/>
        </pc:sldMkLst>
        <pc:spChg chg="mod">
          <ac:chgData name="Chris Woodruff" userId="2dbf025665e4d94d" providerId="LiveId" clId="{171301F6-8C23-46EA-82B5-0BE139D182CC}" dt="2022-08-02T21:45:03.385" v="175"/>
          <ac:spMkLst>
            <pc:docMk/>
            <pc:sldMk cId="3293740927" sldId="263"/>
            <ac:spMk id="2" creationId="{2BC812E1-0FA3-56D4-3B9D-C13123F57C19}"/>
          </ac:spMkLst>
        </pc:spChg>
      </pc:sldChg>
    </pc:docChg>
  </pc:docChgLst>
  <pc:docChgLst>
    <pc:chgData name="Chris Woodruff" userId="2dbf025665e4d94d" providerId="LiveId" clId="{5485601F-CDA0-4102-AEB2-2CA60EB3DCED}"/>
    <pc:docChg chg="undo custSel addSld modSld">
      <pc:chgData name="Chris Woodruff" userId="2dbf025665e4d94d" providerId="LiveId" clId="{5485601F-CDA0-4102-AEB2-2CA60EB3DCED}" dt="2023-03-19T14:16:52.490" v="52"/>
      <pc:docMkLst>
        <pc:docMk/>
      </pc:docMkLst>
      <pc:sldChg chg="addSp delSp modSp mod">
        <pc:chgData name="Chris Woodruff" userId="2dbf025665e4d94d" providerId="LiveId" clId="{5485601F-CDA0-4102-AEB2-2CA60EB3DCED}" dt="2023-03-19T14:12:09.356" v="24" actId="14100"/>
        <pc:sldMkLst>
          <pc:docMk/>
          <pc:sldMk cId="1694190600" sldId="258"/>
        </pc:sldMkLst>
        <pc:spChg chg="add del mod">
          <ac:chgData name="Chris Woodruff" userId="2dbf025665e4d94d" providerId="LiveId" clId="{5485601F-CDA0-4102-AEB2-2CA60EB3DCED}" dt="2023-03-19T14:12:04.665" v="23" actId="478"/>
          <ac:spMkLst>
            <pc:docMk/>
            <pc:sldMk cId="1694190600" sldId="258"/>
            <ac:spMk id="3" creationId="{07FC84E6-E0E1-C3F1-CA33-6A0C920337D3}"/>
          </ac:spMkLst>
        </pc:spChg>
        <pc:spChg chg="mod">
          <ac:chgData name="Chris Woodruff" userId="2dbf025665e4d94d" providerId="LiveId" clId="{5485601F-CDA0-4102-AEB2-2CA60EB3DCED}" dt="2023-03-19T14:11:55.338" v="21" actId="20577"/>
          <ac:spMkLst>
            <pc:docMk/>
            <pc:sldMk cId="1694190600" sldId="258"/>
            <ac:spMk id="4" creationId="{6BE014D4-C2D7-FFF9-AF80-E0A9C7CBEB83}"/>
          </ac:spMkLst>
        </pc:spChg>
        <pc:spChg chg="mod">
          <ac:chgData name="Chris Woodruff" userId="2dbf025665e4d94d" providerId="LiveId" clId="{5485601F-CDA0-4102-AEB2-2CA60EB3DCED}" dt="2023-03-19T14:12:09.356" v="24" actId="14100"/>
          <ac:spMkLst>
            <pc:docMk/>
            <pc:sldMk cId="1694190600" sldId="258"/>
            <ac:spMk id="5" creationId="{485BC715-2770-9D23-AEA2-4DC3941CD8B0}"/>
          </ac:spMkLst>
        </pc:spChg>
        <pc:spChg chg="del">
          <ac:chgData name="Chris Woodruff" userId="2dbf025665e4d94d" providerId="LiveId" clId="{5485601F-CDA0-4102-AEB2-2CA60EB3DCED}" dt="2023-03-19T14:12:02.447" v="22" actId="478"/>
          <ac:spMkLst>
            <pc:docMk/>
            <pc:sldMk cId="1694190600" sldId="258"/>
            <ac:spMk id="6" creationId="{B214C451-5ADB-A149-612C-D7E100D3A4EB}"/>
          </ac:spMkLst>
        </pc:spChg>
      </pc:sldChg>
      <pc:sldChg chg="modSp mod">
        <pc:chgData name="Chris Woodruff" userId="2dbf025665e4d94d" providerId="LiveId" clId="{5485601F-CDA0-4102-AEB2-2CA60EB3DCED}" dt="2023-03-19T14:09:43.924" v="0"/>
        <pc:sldMkLst>
          <pc:docMk/>
          <pc:sldMk cId="4245160417" sldId="260"/>
        </pc:sldMkLst>
        <pc:spChg chg="mod">
          <ac:chgData name="Chris Woodruff" userId="2dbf025665e4d94d" providerId="LiveId" clId="{5485601F-CDA0-4102-AEB2-2CA60EB3DCED}" dt="2023-03-19T14:09:43.924" v="0"/>
          <ac:spMkLst>
            <pc:docMk/>
            <pc:sldMk cId="4245160417" sldId="260"/>
            <ac:spMk id="2" creationId="{64935EEA-2F68-5D11-6D37-B8A084F2702B}"/>
          </ac:spMkLst>
        </pc:spChg>
      </pc:sldChg>
      <pc:sldChg chg="modSp mod">
        <pc:chgData name="Chris Woodruff" userId="2dbf025665e4d94d" providerId="LiveId" clId="{5485601F-CDA0-4102-AEB2-2CA60EB3DCED}" dt="2023-03-19T14:10:02.119" v="1"/>
        <pc:sldMkLst>
          <pc:docMk/>
          <pc:sldMk cId="799163390" sldId="261"/>
        </pc:sldMkLst>
        <pc:spChg chg="mod">
          <ac:chgData name="Chris Woodruff" userId="2dbf025665e4d94d" providerId="LiveId" clId="{5485601F-CDA0-4102-AEB2-2CA60EB3DCED}" dt="2023-03-19T14:10:02.119" v="1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5485601F-CDA0-4102-AEB2-2CA60EB3DCED}" dt="2023-03-19T14:10:21.256" v="5"/>
        <pc:sldMkLst>
          <pc:docMk/>
          <pc:sldMk cId="2118803946" sldId="264"/>
        </pc:sldMkLst>
        <pc:spChg chg="mod">
          <ac:chgData name="Chris Woodruff" userId="2dbf025665e4d94d" providerId="LiveId" clId="{5485601F-CDA0-4102-AEB2-2CA60EB3DCED}" dt="2023-03-19T14:10:21.256" v="5"/>
          <ac:spMkLst>
            <pc:docMk/>
            <pc:sldMk cId="2118803946" sldId="264"/>
            <ac:spMk id="2" creationId="{838A1604-998D-6FE3-E7B3-BA5B98621E79}"/>
          </ac:spMkLst>
        </pc:spChg>
      </pc:sldChg>
      <pc:sldChg chg="modSp new mod">
        <pc:chgData name="Chris Woodruff" userId="2dbf025665e4d94d" providerId="LiveId" clId="{5485601F-CDA0-4102-AEB2-2CA60EB3DCED}" dt="2023-03-19T14:16:52.490" v="52"/>
        <pc:sldMkLst>
          <pc:docMk/>
          <pc:sldMk cId="3680356032" sldId="265"/>
        </pc:sldMkLst>
        <pc:spChg chg="mod">
          <ac:chgData name="Chris Woodruff" userId="2dbf025665e4d94d" providerId="LiveId" clId="{5485601F-CDA0-4102-AEB2-2CA60EB3DCED}" dt="2023-03-19T14:16:52.490" v="52"/>
          <ac:spMkLst>
            <pc:docMk/>
            <pc:sldMk cId="3680356032" sldId="265"/>
            <ac:spMk id="2" creationId="{F2F60D99-A44B-6155-E1BB-8B22A34FA584}"/>
          </ac:spMkLst>
        </pc:spChg>
      </pc:sldChg>
      <pc:sldChg chg="modSp new mod">
        <pc:chgData name="Chris Woodruff" userId="2dbf025665e4d94d" providerId="LiveId" clId="{5485601F-CDA0-4102-AEB2-2CA60EB3DCED}" dt="2023-03-19T14:10:52.783" v="9"/>
        <pc:sldMkLst>
          <pc:docMk/>
          <pc:sldMk cId="4119374437" sldId="266"/>
        </pc:sldMkLst>
        <pc:spChg chg="mod">
          <ac:chgData name="Chris Woodruff" userId="2dbf025665e4d94d" providerId="LiveId" clId="{5485601F-CDA0-4102-AEB2-2CA60EB3DCED}" dt="2023-03-19T14:10:52.783" v="9"/>
          <ac:spMkLst>
            <pc:docMk/>
            <pc:sldMk cId="4119374437" sldId="266"/>
            <ac:spMk id="2" creationId="{8C8AFE72-5D8B-55E4-090C-03EC10B61B94}"/>
          </ac:spMkLst>
        </pc:spChg>
      </pc:sldChg>
      <pc:sldChg chg="modSp new mod">
        <pc:chgData name="Chris Woodruff" userId="2dbf025665e4d94d" providerId="LiveId" clId="{5485601F-CDA0-4102-AEB2-2CA60EB3DCED}" dt="2023-03-19T14:11:07.819" v="11"/>
        <pc:sldMkLst>
          <pc:docMk/>
          <pc:sldMk cId="2749781581" sldId="267"/>
        </pc:sldMkLst>
        <pc:spChg chg="mod">
          <ac:chgData name="Chris Woodruff" userId="2dbf025665e4d94d" providerId="LiveId" clId="{5485601F-CDA0-4102-AEB2-2CA60EB3DCED}" dt="2023-03-19T14:11:07.819" v="11"/>
          <ac:spMkLst>
            <pc:docMk/>
            <pc:sldMk cId="2749781581" sldId="267"/>
            <ac:spMk id="2" creationId="{55BC36AC-F20A-825B-7A3A-57C9F8DE2AC0}"/>
          </ac:spMkLst>
        </pc:spChg>
      </pc:sldChg>
      <pc:sldChg chg="modSp new mod">
        <pc:chgData name="Chris Woodruff" userId="2dbf025665e4d94d" providerId="LiveId" clId="{5485601F-CDA0-4102-AEB2-2CA60EB3DCED}" dt="2023-03-19T14:11:22.573" v="13"/>
        <pc:sldMkLst>
          <pc:docMk/>
          <pc:sldMk cId="1014592037" sldId="268"/>
        </pc:sldMkLst>
        <pc:spChg chg="mod">
          <ac:chgData name="Chris Woodruff" userId="2dbf025665e4d94d" providerId="LiveId" clId="{5485601F-CDA0-4102-AEB2-2CA60EB3DCED}" dt="2023-03-19T14:11:22.573" v="13"/>
          <ac:spMkLst>
            <pc:docMk/>
            <pc:sldMk cId="1014592037" sldId="268"/>
            <ac:spMk id="2" creationId="{4B691D86-1834-996A-E794-EEF26F44C561}"/>
          </ac:spMkLst>
        </pc:spChg>
      </pc:sldChg>
      <pc:sldChg chg="modSp new mod">
        <pc:chgData name="Chris Woodruff" userId="2dbf025665e4d94d" providerId="LiveId" clId="{5485601F-CDA0-4102-AEB2-2CA60EB3DCED}" dt="2023-03-19T14:11:35.432" v="15"/>
        <pc:sldMkLst>
          <pc:docMk/>
          <pc:sldMk cId="2727914425" sldId="269"/>
        </pc:sldMkLst>
        <pc:spChg chg="mod">
          <ac:chgData name="Chris Woodruff" userId="2dbf025665e4d94d" providerId="LiveId" clId="{5485601F-CDA0-4102-AEB2-2CA60EB3DCED}" dt="2023-03-19T14:11:35.432" v="15"/>
          <ac:spMkLst>
            <pc:docMk/>
            <pc:sldMk cId="2727914425" sldId="269"/>
            <ac:spMk id="2" creationId="{7EFAA9FA-1D35-2D3D-9648-1C97C06F7DB6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3:41.086" v="39" actId="20577"/>
        <pc:sldMkLst>
          <pc:docMk/>
          <pc:sldMk cId="569832656" sldId="270"/>
        </pc:sldMkLst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2" creationId="{037A06D6-9363-18A6-B553-ED6C05F42420}"/>
          </ac:spMkLst>
        </pc:spChg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3" creationId="{82D9C2A1-6271-0A73-C812-93F494F71EA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4" creationId="{F531750C-B911-0B85-72CA-001042A333C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5" creationId="{B6E406AB-2D40-D328-389B-37AC472A578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6" creationId="{7FC42B41-A594-F072-32B5-96C199E5BA9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7" creationId="{3DE6E1F2-9081-2996-D8CC-599BA393C22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8" creationId="{256E0E82-F7F7-4BE9-B47E-5DA8F0097860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9" creationId="{638F60F8-0501-12F3-AE21-04B0E46259FF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0" creationId="{164B65FE-FCBE-AEA7-4D52-8D41A36CFD8D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1" creationId="{C3BE4BE5-159C-2D31-D8F2-7CFE7C280BF1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2" creationId="{BA41064F-3BF2-5D8E-1320-895DE497898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3" creationId="{FFCF62C8-E2C7-5B64-3590-500A170D72D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4" creationId="{46A4F537-9634-1E7E-FA7B-047839241B29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5" creationId="{AA5C776D-A7A0-7AC8-3A86-5D2C99409BF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6" creationId="{7767C944-2D80-CC18-EC8F-254313BBBA52}"/>
          </ac:spMkLst>
        </pc:spChg>
        <pc:spChg chg="add mod ord">
          <ac:chgData name="Chris Woodruff" userId="2dbf025665e4d94d" providerId="LiveId" clId="{5485601F-CDA0-4102-AEB2-2CA60EB3DCED}" dt="2023-03-19T14:13:41.086" v="39" actId="20577"/>
          <ac:spMkLst>
            <pc:docMk/>
            <pc:sldMk cId="569832656" sldId="270"/>
            <ac:spMk id="17" creationId="{8834DD2E-3BEC-B177-5BC9-C8508D11599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8" creationId="{FEA07E1F-1A0A-1A87-37AF-CF6746110FA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9" creationId="{84E27ECF-B243-BE19-FF60-4CEB58A876DA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4:10.133" v="50" actId="20577"/>
        <pc:sldMkLst>
          <pc:docMk/>
          <pc:sldMk cId="3347237538" sldId="271"/>
        </pc:sldMkLst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2" creationId="{005A20B9-EE73-8BBD-2B14-64B9F4FEB270}"/>
          </ac:spMkLst>
        </pc:spChg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3" creationId="{6267D27C-8F4F-4D63-CD9F-B051AB9F3232}"/>
          </ac:spMkLst>
        </pc:spChg>
        <pc:spChg chg="add mod ord">
          <ac:chgData name="Chris Woodruff" userId="2dbf025665e4d94d" providerId="LiveId" clId="{5485601F-CDA0-4102-AEB2-2CA60EB3DCED}" dt="2023-03-19T14:14:10.133" v="50" actId="20577"/>
          <ac:spMkLst>
            <pc:docMk/>
            <pc:sldMk cId="3347237538" sldId="271"/>
            <ac:spMk id="4" creationId="{33958060-495F-DC82-A87C-F83E2BA6EDBC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5" creationId="{2442F1FC-2845-23FA-2BE3-F8A0AE8DC85E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6" creationId="{5E7D10F1-FA6F-9EDC-E806-3F95942EC25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7" creationId="{BA263316-9C2D-01A8-8D0D-04F1DD5319B6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8" creationId="{0D1C1B4A-CD19-BEDC-E344-152C30C292C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9" creationId="{4122857D-6C21-6200-FB92-36CE1BA23F6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0" creationId="{15812114-A840-9A05-FAE6-EFB3F42467D0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1" creationId="{3C72D9DA-920B-6798-5058-1B6FF01A0002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2" creationId="{6264E19B-762E-3E73-FE24-E963EE2EB98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3" creationId="{98328C79-6EEC-C652-8D50-369D146AC044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4" creationId="{3B6A504D-DCCF-CB89-82D5-33194C4050B9}"/>
          </ac:spMkLst>
        </pc:spChg>
      </pc:sldChg>
    </pc:docChg>
  </pc:docChgLst>
  <pc:docChgLst>
    <pc:chgData name="Chris Woodruff" userId="2dbf025665e4d94d" providerId="LiveId" clId="{B07E8872-0E66-4EB5-B8B2-18D8319B5F7F}"/>
    <pc:docChg chg="undo custSel addSld delSld modSld sldOrd">
      <pc:chgData name="Chris Woodruff" userId="2dbf025665e4d94d" providerId="LiveId" clId="{B07E8872-0E66-4EB5-B8B2-18D8319B5F7F}" dt="2023-06-23T14:17:44.143" v="1315" actId="14100"/>
      <pc:docMkLst>
        <pc:docMk/>
      </pc:docMkLst>
      <pc:sldChg chg="del">
        <pc:chgData name="Chris Woodruff" userId="2dbf025665e4d94d" providerId="LiveId" clId="{B07E8872-0E66-4EB5-B8B2-18D8319B5F7F}" dt="2023-05-24T21:46:35.155" v="601" actId="47"/>
        <pc:sldMkLst>
          <pc:docMk/>
          <pc:sldMk cId="1622627274" sldId="256"/>
        </pc:sldMkLst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998746702" sldId="257"/>
        </pc:sldMkLst>
        <pc:spChg chg="add mod ord">
          <ac:chgData name="Chris Woodruff" userId="2dbf025665e4d94d" providerId="LiveId" clId="{B07E8872-0E66-4EB5-B8B2-18D8319B5F7F}" dt="2023-06-22T19:46:00.380" v="1013" actId="2711"/>
          <ac:spMkLst>
            <pc:docMk/>
            <pc:sldMk cId="998746702" sldId="257"/>
            <ac:spMk id="2" creationId="{B01DEF08-4C62-F30F-BBBD-F362A6892F01}"/>
          </ac:spMkLst>
        </pc:spChg>
        <pc:spChg chg="add del mod ord">
          <ac:chgData name="Chris Woodruff" userId="2dbf025665e4d94d" providerId="LiveId" clId="{B07E8872-0E66-4EB5-B8B2-18D8319B5F7F}" dt="2023-05-25T12:26:18.130" v="827" actId="478"/>
          <ac:spMkLst>
            <pc:docMk/>
            <pc:sldMk cId="998746702" sldId="257"/>
            <ac:spMk id="3" creationId="{6823E3FD-9738-9B30-63FC-E5A1C06A578E}"/>
          </ac:spMkLst>
        </pc:spChg>
        <pc:spChg chg="add mod">
          <ac:chgData name="Chris Woodruff" userId="2dbf025665e4d94d" providerId="LiveId" clId="{B07E8872-0E66-4EB5-B8B2-18D8319B5F7F}" dt="2023-06-23T13:08:40.274" v="1161" actId="20577"/>
          <ac:spMkLst>
            <pc:docMk/>
            <pc:sldMk cId="998746702" sldId="257"/>
            <ac:spMk id="3" creationId="{C19E7C3C-20F9-AE52-66D7-77A159F0838D}"/>
          </ac:spMkLst>
        </pc:spChg>
        <pc:spChg chg="add del mod ord">
          <ac:chgData name="Chris Woodruff" userId="2dbf025665e4d94d" providerId="LiveId" clId="{B07E8872-0E66-4EB5-B8B2-18D8319B5F7F}" dt="2023-06-23T13:08:05.931" v="1130" actId="478"/>
          <ac:spMkLst>
            <pc:docMk/>
            <pc:sldMk cId="998746702" sldId="257"/>
            <ac:spMk id="4" creationId="{BAD9CB4D-02E1-2397-4D59-4FFABE252388}"/>
          </ac:spMkLst>
        </pc:spChg>
        <pc:spChg chg="add mod ord">
          <ac:chgData name="Chris Woodruff" userId="2dbf025665e4d94d" providerId="LiveId" clId="{B07E8872-0E66-4EB5-B8B2-18D8319B5F7F}" dt="2023-06-22T19:46:08.923" v="1014" actId="2711"/>
          <ac:spMkLst>
            <pc:docMk/>
            <pc:sldMk cId="998746702" sldId="257"/>
            <ac:spMk id="5" creationId="{F0462C02-4B75-C6C8-F6ED-1B7093552FCE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998746702" sldId="257"/>
            <ac:spMk id="6" creationId="{8D7037B6-8302-136D-9F1C-3CAED1006AA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7" creationId="{157B1452-C6D0-4DCA-66E8-B5EC97DA9A84}"/>
          </ac:spMkLst>
        </pc:spChg>
        <pc:spChg chg="add del mod">
          <ac:chgData name="Chris Woodruff" userId="2dbf025665e4d94d" providerId="LiveId" clId="{B07E8872-0E66-4EB5-B8B2-18D8319B5F7F}" dt="2023-06-23T13:08:08.391" v="1131" actId="478"/>
          <ac:spMkLst>
            <pc:docMk/>
            <pc:sldMk cId="998746702" sldId="257"/>
            <ac:spMk id="8" creationId="{4CC05A01-BA41-871D-FAEB-3CB070DA9A65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8" creationId="{542D0B77-171C-68D5-2AF8-BFF6C1F8562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9" creationId="{C7417308-8818-C3B6-4511-46AFC43DED54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0" creationId="{8AEC98BC-7545-2569-3FC2-E9F76A936157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1" creationId="{13065D17-508E-AEA2-8F5A-08A1571551FC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2" creationId="{6A60A615-A6B8-1857-C5D7-9BF548DD9DD8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3" creationId="{36A02FC3-2CFA-4C85-ABC9-A829BFCEBEE4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4" creationId="{3B49855B-3BC0-3D27-9FB0-48AFDC3CE769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5" creationId="{B986D2B3-1535-19BE-B9D7-54749DDAA971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6" creationId="{83F0609F-DA27-A26A-EA1D-C8747B485178}"/>
          </ac:spMkLst>
        </pc:spChg>
        <pc:spChg chg="add del mod ord">
          <ac:chgData name="Chris Woodruff" userId="2dbf025665e4d94d" providerId="LiveId" clId="{B07E8872-0E66-4EB5-B8B2-18D8319B5F7F}" dt="2023-05-25T12:24:29.064" v="777" actId="931"/>
          <ac:spMkLst>
            <pc:docMk/>
            <pc:sldMk cId="998746702" sldId="257"/>
            <ac:spMk id="17" creationId="{C2AA0092-E77E-61CE-412C-F2D617BEE6C0}"/>
          </ac:spMkLst>
        </pc:spChg>
        <pc:picChg chg="add mod">
          <ac:chgData name="Chris Woodruff" userId="2dbf025665e4d94d" providerId="LiveId" clId="{B07E8872-0E66-4EB5-B8B2-18D8319B5F7F}" dt="2023-06-22T19:44:36.450" v="1001"/>
          <ac:picMkLst>
            <pc:docMk/>
            <pc:sldMk cId="998746702" sldId="257"/>
            <ac:picMk id="19" creationId="{7DF21D8C-06B8-1746-D486-6F0CC027F393}"/>
          </ac:picMkLst>
        </pc:picChg>
        <pc:picChg chg="add del mod">
          <ac:chgData name="Chris Woodruff" userId="2dbf025665e4d94d" providerId="LiveId" clId="{B07E8872-0E66-4EB5-B8B2-18D8319B5F7F}" dt="2023-06-22T19:43:03.870" v="989" actId="478"/>
          <ac:picMkLst>
            <pc:docMk/>
            <pc:sldMk cId="998746702" sldId="257"/>
            <ac:picMk id="5122" creationId="{CB0178B4-2FD8-2255-C862-EA6CA75B5717}"/>
          </ac:picMkLst>
        </pc:picChg>
      </pc:sldChg>
      <pc:sldChg chg="del">
        <pc:chgData name="Chris Woodruff" userId="2dbf025665e4d94d" providerId="LiveId" clId="{B07E8872-0E66-4EB5-B8B2-18D8319B5F7F}" dt="2023-05-24T22:04:49.071" v="619" actId="47"/>
        <pc:sldMkLst>
          <pc:docMk/>
          <pc:sldMk cId="1694190600" sldId="258"/>
        </pc:sldMkLst>
      </pc:sldChg>
      <pc:sldChg chg="modSp del mod">
        <pc:chgData name="Chris Woodruff" userId="2dbf025665e4d94d" providerId="LiveId" clId="{B07E8872-0E66-4EB5-B8B2-18D8319B5F7F}" dt="2023-06-22T19:45:28.898" v="1011" actId="47"/>
        <pc:sldMkLst>
          <pc:docMk/>
          <pc:sldMk cId="0" sldId="25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2" creationId="{00000000-0000-0000-0000-00000000000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0" sldId="259"/>
            <ac:spMk id="33794" creationId="{00000000-0000-0000-0000-000000000000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45160417" sldId="260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45160417" sldId="260"/>
            <ac:spMk id="3" creationId="{81235206-25FF-D1F9-447A-8FBE7E9ADCD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799163390" sldId="261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2" creationId="{EE4FFF70-AC34-B3EA-045D-C56FE6640D0B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799163390" sldId="261"/>
            <ac:spMk id="3" creationId="{C8184672-0CF6-2300-BA61-76413AD3165D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571176898" sldId="26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2" creationId="{404D15EA-E779-E109-658A-D086BCC2451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571176898" sldId="262"/>
            <ac:spMk id="3" creationId="{6748E846-32FB-9320-7441-9336181FF91D}"/>
          </ac:spMkLst>
        </pc:spChg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3293740927" sldId="26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2" creationId="{2BC812E1-0FA3-56D4-3B9D-C13123F57C1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293740927" sldId="263"/>
            <ac:spMk id="3" creationId="{DEB76935-37C6-3759-E960-20AAD0F3C676}"/>
          </ac:spMkLst>
        </pc:spChg>
        <pc:spChg chg="add del">
          <ac:chgData name="Chris Woodruff" userId="2dbf025665e4d94d" providerId="LiveId" clId="{B07E8872-0E66-4EB5-B8B2-18D8319B5F7F}" dt="2023-05-24T20:36:40.814" v="53" actId="478"/>
          <ac:spMkLst>
            <pc:docMk/>
            <pc:sldMk cId="3293740927" sldId="263"/>
            <ac:spMk id="6" creationId="{86BCE174-63AB-1DD8-D1B8-0BC1CA5C7CFB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118803946" sldId="264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118803946" sldId="264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680356032" sldId="26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2" creationId="{F2F60D99-A44B-6155-E1BB-8B22A34FA58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680356032" sldId="265"/>
            <ac:spMk id="3" creationId="{5B061B3A-D73C-59F1-3983-42F621DC82E0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4119374437" sldId="266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2" creationId="{8C8AFE72-5D8B-55E4-090C-03EC10B61B94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119374437" sldId="266"/>
            <ac:spMk id="3" creationId="{609515CF-58C1-74DC-88BE-60945C2F46C1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749781581" sldId="26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2" creationId="{55BC36AC-F20A-825B-7A3A-57C9F8DE2AC0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49781581" sldId="267"/>
            <ac:spMk id="3" creationId="{0A7E5025-72D5-2D07-D599-E7B68E568784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1014592037" sldId="26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014592037" sldId="268"/>
            <ac:spMk id="3" creationId="{7E70932E-B50E-8319-3BA2-1B108460DE0E}"/>
          </ac:spMkLst>
        </pc:spChg>
      </pc:sldChg>
      <pc:sldChg chg="modSp mod modTransition">
        <pc:chgData name="Chris Woodruff" userId="2dbf025665e4d94d" providerId="LiveId" clId="{B07E8872-0E66-4EB5-B8B2-18D8319B5F7F}" dt="2023-06-23T13:09:43.350" v="1165"/>
        <pc:sldMkLst>
          <pc:docMk/>
          <pc:sldMk cId="2727914425" sldId="26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2" creationId="{7EFAA9FA-1D35-2D3D-9648-1C97C06F7DB6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727914425" sldId="269"/>
            <ac:spMk id="3" creationId="{310C32FA-CDB2-6F68-2C91-5CBABC5CF218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569832656" sldId="270"/>
        </pc:sldMkLst>
        <pc:spChg chg="add mod ord">
          <ac:chgData name="Chris Woodruff" userId="2dbf025665e4d94d" providerId="LiveId" clId="{B07E8872-0E66-4EB5-B8B2-18D8319B5F7F}" dt="2023-06-22T20:04:13.321" v="1117" actId="404"/>
          <ac:spMkLst>
            <pc:docMk/>
            <pc:sldMk cId="569832656" sldId="270"/>
            <ac:spMk id="2" creationId="{448B8668-4B25-1055-2A91-6D0C029F69EE}"/>
          </ac:spMkLst>
        </pc:spChg>
        <pc:spChg chg="add del mod ord">
          <ac:chgData name="Chris Woodruff" userId="2dbf025665e4d94d" providerId="LiveId" clId="{B07E8872-0E66-4EB5-B8B2-18D8319B5F7F}" dt="2023-06-22T20:02:56.889" v="1108" actId="478"/>
          <ac:spMkLst>
            <pc:docMk/>
            <pc:sldMk cId="569832656" sldId="270"/>
            <ac:spMk id="3" creationId="{46EEAE8B-6710-E2F4-B840-FA959FC1E2B2}"/>
          </ac:spMkLst>
        </pc:spChg>
        <pc:spChg chg="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7" creationId="{8834DD2E-3BEC-B177-5BC9-C8508D11599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8" creationId="{FEA07E1F-1A0A-1A87-37AF-CF6746110FA2}"/>
          </ac:spMkLst>
        </pc:spChg>
        <pc:spChg chg="del mod or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19" creationId="{84E27ECF-B243-BE19-FF60-4CEB58A876DA}"/>
          </ac:spMkLst>
        </pc:spChg>
        <pc:spChg chg="del mod">
          <ac:chgData name="Chris Woodruff" userId="2dbf025665e4d94d" providerId="LiveId" clId="{B07E8872-0E66-4EB5-B8B2-18D8319B5F7F}" dt="2023-06-22T20:01:32.330" v="110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47237538" sldId="271"/>
        </pc:sldMkLst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2" creationId="{670DB469-3CA8-EB70-0DF7-3192AE6C52A2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3" creationId="{1347CD98-D60D-48F1-141D-3504CB9E561F}"/>
          </ac:spMkLst>
        </pc:spChg>
        <pc:spChg chg="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4" creationId="{33958060-495F-DC82-A87C-F83E2BA6EDBC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5" creationId="{2442F1FC-2845-23FA-2BE3-F8A0AE8DC85E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6" creationId="{5E7D10F1-FA6F-9EDC-E806-3F95942EC255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7" creationId="{BA263316-9C2D-01A8-8D0D-04F1DD5319B6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8" creationId="{0D1C1B4A-CD19-BEDC-E344-152C30C292C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9" creationId="{4122857D-6C21-6200-FB92-36CE1BA23F65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0" creationId="{15812114-A840-9A05-FAE6-EFB3F42467D0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1" creationId="{3C72D9DA-920B-6798-5058-1B6FF01A0002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2" creationId="{6264E19B-762E-3E73-FE24-E963EE2EB98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3" creationId="{98328C79-6EEC-C652-8D50-369D146AC044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4" creationId="{3B6A504D-DCCF-CB89-82D5-33194C4050B9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5" creationId="{64E3D518-FEFD-7C8C-2F2E-FA5281C2BD9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6" creationId="{6B80D481-331F-4823-D93F-51DE6C08AC4B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7" creationId="{3A1FFF4F-D699-374A-C6FC-C3574FCEEE8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8" creationId="{3FD85067-16BE-E71D-5E7E-25D2658EBD3C}"/>
          </ac:spMkLst>
        </pc:spChg>
        <pc:spChg chg="add del mod ord">
          <ac:chgData name="Chris Woodruff" userId="2dbf025665e4d94d" providerId="LiveId" clId="{B07E8872-0E66-4EB5-B8B2-18D8319B5F7F}" dt="2023-05-25T12:51:11.563" v="927" actId="478"/>
          <ac:spMkLst>
            <pc:docMk/>
            <pc:sldMk cId="3347237538" sldId="271"/>
            <ac:spMk id="19" creationId="{5E1E08F6-0F8B-BBAE-3769-C3C221EDFEA8}"/>
          </ac:spMkLst>
        </pc:spChg>
        <pc:spChg chg="add mod ord">
          <ac:chgData name="Chris Woodruff" userId="2dbf025665e4d94d" providerId="LiveId" clId="{B07E8872-0E66-4EB5-B8B2-18D8319B5F7F}" dt="2023-06-22T20:01:02.532" v="1106" actId="1076"/>
          <ac:spMkLst>
            <pc:docMk/>
            <pc:sldMk cId="3347237538" sldId="271"/>
            <ac:spMk id="20" creationId="{50A937BB-35C6-6468-113B-D803E52CBC72}"/>
          </ac:spMkLst>
        </pc:spChg>
        <pc:spChg chg="add del mod ord">
          <ac:chgData name="Chris Woodruff" userId="2dbf025665e4d94d" providerId="LiveId" clId="{B07E8872-0E66-4EB5-B8B2-18D8319B5F7F}" dt="2023-05-25T12:48:38.091" v="917" actId="478"/>
          <ac:spMkLst>
            <pc:docMk/>
            <pc:sldMk cId="3347237538" sldId="271"/>
            <ac:spMk id="21" creationId="{1AEAAF84-1BFC-CE22-476B-5CAE4EA14AF4}"/>
          </ac:spMkLst>
        </pc:spChg>
        <pc:spChg chg="add mod ord">
          <ac:chgData name="Chris Woodruff" userId="2dbf025665e4d94d" providerId="LiveId" clId="{B07E8872-0E66-4EB5-B8B2-18D8319B5F7F}" dt="2023-06-22T20:00:33.372" v="1104" actId="27636"/>
          <ac:spMkLst>
            <pc:docMk/>
            <pc:sldMk cId="3347237538" sldId="271"/>
            <ac:spMk id="22" creationId="{AFCE141B-F324-7964-DD29-66651E17A04B}"/>
          </ac:spMkLst>
        </pc:spChg>
        <pc:spChg chg="add mod or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3" creationId="{100BBAB1-CD98-3D0C-F985-DD3A81EC28CF}"/>
          </ac:spMkLst>
        </pc:spChg>
        <pc:spChg chg="add mod">
          <ac:chgData name="Chris Woodruff" userId="2dbf025665e4d94d" providerId="LiveId" clId="{B07E8872-0E66-4EB5-B8B2-18D8319B5F7F}" dt="2023-06-22T20:00:40.961" v="1105" actId="255"/>
          <ac:spMkLst>
            <pc:docMk/>
            <pc:sldMk cId="3347237538" sldId="271"/>
            <ac:spMk id="24" creationId="{B24FCA87-B887-CE98-3346-CBC1804C77AB}"/>
          </ac:spMkLst>
        </pc:spChg>
        <pc:spChg chg="add del">
          <ac:chgData name="Chris Woodruff" userId="2dbf025665e4d94d" providerId="LiveId" clId="{B07E8872-0E66-4EB5-B8B2-18D8319B5F7F}" dt="2023-05-25T12:54:54.673" v="940" actId="22"/>
          <ac:spMkLst>
            <pc:docMk/>
            <pc:sldMk cId="3347237538" sldId="271"/>
            <ac:spMk id="26" creationId="{74A18554-9F39-B039-1A34-2ECC015B11F5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7" creationId="{BA01FF5D-E9E4-357F-A50A-59837453BD2D}"/>
          </ac:spMkLst>
        </pc:spChg>
        <pc:spChg chg="add mod">
          <ac:chgData name="Chris Woodruff" userId="2dbf025665e4d94d" providerId="LiveId" clId="{B07E8872-0E66-4EB5-B8B2-18D8319B5F7F}" dt="2023-06-22T19:59:52.830" v="1094" actId="2711"/>
          <ac:spMkLst>
            <pc:docMk/>
            <pc:sldMk cId="3347237538" sldId="271"/>
            <ac:spMk id="28" creationId="{2FF494B8-A43D-8D43-25F4-7468835BDFEE}"/>
          </ac:spMkLst>
        </pc:spChg>
        <pc:picChg chg="add del">
          <ac:chgData name="Chris Woodruff" userId="2dbf025665e4d94d" providerId="LiveId" clId="{B07E8872-0E66-4EB5-B8B2-18D8319B5F7F}" dt="2023-05-25T12:50:11.105" v="924"/>
          <ac:picMkLst>
            <pc:docMk/>
            <pc:sldMk cId="3347237538" sldId="271"/>
            <ac:picMk id="7170" creationId="{AE83A094-38E0-A077-85EC-C2076FFEB3E3}"/>
          </ac:picMkLst>
        </pc:picChg>
        <pc:picChg chg="add mod">
          <ac:chgData name="Chris Woodruff" userId="2dbf025665e4d94d" providerId="LiveId" clId="{B07E8872-0E66-4EB5-B8B2-18D8319B5F7F}" dt="2023-06-22T19:59:52.830" v="1094" actId="2711"/>
          <ac:picMkLst>
            <pc:docMk/>
            <pc:sldMk cId="3347237538" sldId="271"/>
            <ac:picMk id="7172" creationId="{C6102376-45C6-32AE-7CC7-D74133296CDE}"/>
          </ac:picMkLst>
        </pc:pic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2507939619" sldId="272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2" creationId="{4B691D86-1834-996A-E794-EEF26F44C561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2507939619" sldId="272"/>
            <ac:spMk id="3" creationId="{7E70932E-B50E-8319-3BA2-1B108460DE0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3098945019" sldId="273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2" creationId="{897E0EF9-86A3-B3C5-8A01-3DDABC6F1FB3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3098945019" sldId="273"/>
            <ac:spMk id="3" creationId="{23CF0B17-82D3-8516-C299-F46DA6BABA27}"/>
          </ac:spMkLst>
        </pc:spChg>
      </pc:sldChg>
      <pc:sldChg chg="del">
        <pc:chgData name="Chris Woodruff" userId="2dbf025665e4d94d" providerId="LiveId" clId="{B07E8872-0E66-4EB5-B8B2-18D8319B5F7F}" dt="2023-05-24T21:50:40.838" v="613" actId="47"/>
        <pc:sldMkLst>
          <pc:docMk/>
          <pc:sldMk cId="3408216586" sldId="274"/>
        </pc:sldMkLst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4293494815" sldId="275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2" creationId="{7292531B-DFBD-9831-BBA7-C6C5343165E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293494815" sldId="275"/>
            <ac:spMk id="3" creationId="{491E4D08-478F-6481-47DE-8626D603B877}"/>
          </ac:spMkLst>
        </pc:spChg>
      </pc:sldChg>
      <pc:sldChg chg="del">
        <pc:chgData name="Chris Woodruff" userId="2dbf025665e4d94d" providerId="LiveId" clId="{B07E8872-0E66-4EB5-B8B2-18D8319B5F7F}" dt="2023-05-24T22:06:20.088" v="622" actId="47"/>
        <pc:sldMkLst>
          <pc:docMk/>
          <pc:sldMk cId="908444253" sldId="276"/>
        </pc:sldMkLst>
      </pc:sldChg>
      <pc:sldChg chg="addSp delSp modSp mod modTransition">
        <pc:chgData name="Chris Woodruff" userId="2dbf025665e4d94d" providerId="LiveId" clId="{B07E8872-0E66-4EB5-B8B2-18D8319B5F7F}" dt="2023-06-23T13:09:43.350" v="1165"/>
        <pc:sldMkLst>
          <pc:docMk/>
          <pc:sldMk cId="4096421573" sldId="277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4096421573" sldId="277"/>
            <ac:spMk id="3" creationId="{AF00D989-D24E-1C2C-3E17-E6D3D1EBE016}"/>
          </ac:spMkLst>
        </pc:spChg>
        <pc:spChg chg="add del">
          <ac:chgData name="Chris Woodruff" userId="2dbf025665e4d94d" providerId="LiveId" clId="{B07E8872-0E66-4EB5-B8B2-18D8319B5F7F}" dt="2023-05-25T08:50:56.310" v="663" actId="22"/>
          <ac:spMkLst>
            <pc:docMk/>
            <pc:sldMk cId="4096421573" sldId="277"/>
            <ac:spMk id="6" creationId="{F3D6C64B-D61F-7B4C-6A66-14B98433C8D1}"/>
          </ac:spMkLst>
        </pc:spChg>
        <pc:spChg chg="add del">
          <ac:chgData name="Chris Woodruff" userId="2dbf025665e4d94d" providerId="LiveId" clId="{B07E8872-0E66-4EB5-B8B2-18D8319B5F7F}" dt="2023-05-25T08:50:59.959" v="665" actId="22"/>
          <ac:spMkLst>
            <pc:docMk/>
            <pc:sldMk cId="4096421573" sldId="277"/>
            <ac:spMk id="8" creationId="{399E0796-98CD-9091-FF61-12A68AEDCB8E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910978014" sldId="278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2" creationId="{838A1604-998D-6FE3-E7B3-BA5B98621E79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910978014" sldId="278"/>
            <ac:spMk id="3" creationId="{AF00D989-D24E-1C2C-3E17-E6D3D1EBE016}"/>
          </ac:spMkLst>
        </pc:spChg>
      </pc:sldChg>
      <pc:sldChg chg="modSp modTransition">
        <pc:chgData name="Chris Woodruff" userId="2dbf025665e4d94d" providerId="LiveId" clId="{B07E8872-0E66-4EB5-B8B2-18D8319B5F7F}" dt="2023-06-23T13:09:43.350" v="1165"/>
        <pc:sldMkLst>
          <pc:docMk/>
          <pc:sldMk cId="1793878263" sldId="279"/>
        </pc:sldMkLst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2" creationId="{EFFC98DA-0D11-AC98-2D87-8B01FC8B72FD}"/>
          </ac:spMkLst>
        </pc:spChg>
        <pc:spChg chg="mod">
          <ac:chgData name="Chris Woodruff" userId="2dbf025665e4d94d" providerId="LiveId" clId="{B07E8872-0E66-4EB5-B8B2-18D8319B5F7F}" dt="2023-06-22T19:44:36.450" v="1001"/>
          <ac:spMkLst>
            <pc:docMk/>
            <pc:sldMk cId="1793878263" sldId="279"/>
            <ac:spMk id="3" creationId="{AC8A0395-A0C1-A1A6-410F-BD9FC99C744C}"/>
          </ac:spMkLst>
        </pc:spChg>
      </pc:sldChg>
      <pc:sldChg chg="addSp delSp modSp new mod ord modTransition modClrScheme chgLayout">
        <pc:chgData name="Chris Woodruff" userId="2dbf025665e4d94d" providerId="LiveId" clId="{B07E8872-0E66-4EB5-B8B2-18D8319B5F7F}" dt="2023-06-23T13:18:10.215" v="1173" actId="120"/>
        <pc:sldMkLst>
          <pc:docMk/>
          <pc:sldMk cId="2719862499" sldId="280"/>
        </pc:sldMkLst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2" creationId="{4D1D7649-98CB-E06C-4AD6-23171F060157}"/>
          </ac:spMkLst>
        </pc:spChg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3" creationId="{3B1E7195-6B12-173C-017B-F09B9F2ED148}"/>
          </ac:spMkLst>
        </pc:spChg>
        <pc:spChg chg="add mod ord">
          <ac:chgData name="Chris Woodruff" userId="2dbf025665e4d94d" providerId="LiveId" clId="{B07E8872-0E66-4EB5-B8B2-18D8319B5F7F}" dt="2023-06-23T13:18:10.215" v="1173" actId="120"/>
          <ac:spMkLst>
            <pc:docMk/>
            <pc:sldMk cId="2719862499" sldId="280"/>
            <ac:spMk id="4" creationId="{EE2EE454-CD86-25EE-3E18-23A6B905252D}"/>
          </ac:spMkLst>
        </pc:spChg>
        <pc:spChg chg="add del mod ord">
          <ac:chgData name="Chris Woodruff" userId="2dbf025665e4d94d" providerId="LiveId" clId="{B07E8872-0E66-4EB5-B8B2-18D8319B5F7F}" dt="2023-05-24T20:36:23.441" v="50" actId="478"/>
          <ac:spMkLst>
            <pc:docMk/>
            <pc:sldMk cId="2719862499" sldId="280"/>
            <ac:spMk id="5" creationId="{69CE58C6-646A-99AD-9665-D4402E274B84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6" creationId="{691E7AA0-D0CA-C31B-D9CD-CF5A5B97AC75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7" creationId="{3DAA98F5-13A0-AC8A-BE79-EE6C3DB101D7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8" creationId="{EAA513F9-9E9C-120B-530F-12A63E5551AE}"/>
          </ac:spMkLst>
        </pc:spChg>
        <pc:spChg chg="add del mod ord">
          <ac:chgData name="Chris Woodruff" userId="2dbf025665e4d94d" providerId="LiveId" clId="{B07E8872-0E66-4EB5-B8B2-18D8319B5F7F}" dt="2023-05-24T20:35:51.123" v="48" actId="700"/>
          <ac:spMkLst>
            <pc:docMk/>
            <pc:sldMk cId="2719862499" sldId="280"/>
            <ac:spMk id="9" creationId="{8C50EBF0-7047-A5B4-A7BF-44F746393624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0" creationId="{3642D03E-8C88-FE67-3C00-8CD3190E2C51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1" creationId="{3E6B99D8-60E3-E0B7-0D2E-9776A96BE13D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2" creationId="{5E950066-BDE7-77B8-B0A9-EED2C974B722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3" creationId="{06B8FAD8-75EF-6BD8-AF00-4184C0544412}"/>
          </ac:spMkLst>
        </pc:spChg>
        <pc:spChg chg="add del mod ord">
          <ac:chgData name="Chris Woodruff" userId="2dbf025665e4d94d" providerId="LiveId" clId="{B07E8872-0E66-4EB5-B8B2-18D8319B5F7F}" dt="2023-05-24T20:36:28.180" v="51" actId="478"/>
          <ac:spMkLst>
            <pc:docMk/>
            <pc:sldMk cId="2719862499" sldId="280"/>
            <ac:spMk id="14" creationId="{F07173CC-C476-C111-D8F6-73FFC4EF08AC}"/>
          </ac:spMkLst>
        </pc:spChg>
        <pc:picChg chg="add mod">
          <ac:chgData name="Chris Woodruff" userId="2dbf025665e4d94d" providerId="LiveId" clId="{B07E8872-0E66-4EB5-B8B2-18D8319B5F7F}" dt="2023-05-24T20:59:18.496" v="456"/>
          <ac:picMkLst>
            <pc:docMk/>
            <pc:sldMk cId="2719862499" sldId="280"/>
            <ac:picMk id="15" creationId="{26520E3C-4537-9646-BE61-2C1CEB0CF48C}"/>
          </ac:picMkLst>
        </pc:picChg>
        <pc:picChg chg="add">
          <ac:chgData name="Chris Woodruff" userId="2dbf025665e4d94d" providerId="LiveId" clId="{B07E8872-0E66-4EB5-B8B2-18D8319B5F7F}" dt="2023-05-24T20:36:28.921" v="52"/>
          <ac:picMkLst>
            <pc:docMk/>
            <pc:sldMk cId="2719862499" sldId="280"/>
            <ac:picMk id="1026" creationId="{C36460D5-33D8-0517-C27C-93A88589BB46}"/>
          </ac:picMkLst>
        </pc:picChg>
      </pc:sldChg>
      <pc:sldChg chg="addSp delSp modSp new mod ord modTransition setBg modClrScheme delDesignElem chgLayout">
        <pc:chgData name="Chris Woodruff" userId="2dbf025665e4d94d" providerId="LiveId" clId="{B07E8872-0E66-4EB5-B8B2-18D8319B5F7F}" dt="2023-06-23T13:18:01.598" v="1172" actId="120"/>
        <pc:sldMkLst>
          <pc:docMk/>
          <pc:sldMk cId="4045799837" sldId="281"/>
        </pc:sldMkLst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2" creationId="{17C4610B-1F73-AEBB-6589-1F36E133F6C9}"/>
          </ac:spMkLst>
        </pc:spChg>
        <pc:spChg chg="add del mod ord">
          <ac:chgData name="Chris Woodruff" userId="2dbf025665e4d94d" providerId="LiveId" clId="{B07E8872-0E66-4EB5-B8B2-18D8319B5F7F}" dt="2023-06-22T20:06:27.161" v="1120" actId="478"/>
          <ac:spMkLst>
            <pc:docMk/>
            <pc:sldMk cId="4045799837" sldId="281"/>
            <ac:spMk id="2" creationId="{E67345B3-B8CE-C276-A680-1071D9085F60}"/>
          </ac:spMkLst>
        </pc:spChg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3" creationId="{C6002720-2686-C42F-22DD-C33B49E75BE9}"/>
          </ac:spMkLst>
        </pc:spChg>
        <pc:spChg chg="add mod ord">
          <ac:chgData name="Chris Woodruff" userId="2dbf025665e4d94d" providerId="LiveId" clId="{B07E8872-0E66-4EB5-B8B2-18D8319B5F7F}" dt="2023-06-23T13:18:01.598" v="1172" actId="120"/>
          <ac:spMkLst>
            <pc:docMk/>
            <pc:sldMk cId="4045799837" sldId="281"/>
            <ac:spMk id="4" creationId="{EA74A0B4-BDEA-0F4C-6DBC-12FEE2B0437C}"/>
          </ac:spMkLst>
        </pc:spChg>
        <pc:spChg chg="add del mod ord">
          <ac:chgData name="Chris Woodruff" userId="2dbf025665e4d94d" providerId="LiveId" clId="{B07E8872-0E66-4EB5-B8B2-18D8319B5F7F}" dt="2023-05-24T20:43:18.308" v="120" actId="478"/>
          <ac:spMkLst>
            <pc:docMk/>
            <pc:sldMk cId="4045799837" sldId="281"/>
            <ac:spMk id="5" creationId="{F97D0425-7FD6-DFC4-40C2-B6D7CD6C8D32}"/>
          </ac:spMkLst>
        </pc:spChg>
        <pc:picChg chg="add mod">
          <ac:chgData name="Chris Woodruff" userId="2dbf025665e4d94d" providerId="LiveId" clId="{B07E8872-0E66-4EB5-B8B2-18D8319B5F7F}" dt="2023-06-22T20:06:43.925" v="1123"/>
          <ac:picMkLst>
            <pc:docMk/>
            <pc:sldMk cId="4045799837" sldId="281"/>
            <ac:picMk id="3" creationId="{EAD0D9E9-B213-0D80-6FFD-5BD4F086E36F}"/>
          </ac:picMkLst>
        </pc:picChg>
        <pc:picChg chg="add mod ord">
          <ac:chgData name="Chris Woodruff" userId="2dbf025665e4d94d" providerId="LiveId" clId="{B07E8872-0E66-4EB5-B8B2-18D8319B5F7F}" dt="2023-06-22T20:06:55.453" v="1127" actId="1076"/>
          <ac:picMkLst>
            <pc:docMk/>
            <pc:sldMk cId="4045799837" sldId="281"/>
            <ac:picMk id="7" creationId="{D4855BA9-92A2-B190-6D16-235024FE4442}"/>
          </ac:picMkLst>
        </pc:picChg>
        <pc:picChg chg="add del mod">
          <ac:chgData name="Chris Woodruff" userId="2dbf025665e4d94d" providerId="LiveId" clId="{B07E8872-0E66-4EB5-B8B2-18D8319B5F7F}" dt="2023-06-22T20:06:12.646" v="1118" actId="478"/>
          <ac:picMkLst>
            <pc:docMk/>
            <pc:sldMk cId="4045799837" sldId="281"/>
            <ac:picMk id="8" creationId="{1B77AA39-5EFB-A63D-2A40-782F1865D21E}"/>
          </ac:picMkLst>
        </pc:picChg>
        <pc:picChg chg="add del">
          <ac:chgData name="Chris Woodruff" userId="2dbf025665e4d94d" providerId="LiveId" clId="{B07E8872-0E66-4EB5-B8B2-18D8319B5F7F}" dt="2023-06-22T20:06:21.978" v="1119" actId="700"/>
          <ac:picMkLst>
            <pc:docMk/>
            <pc:sldMk cId="4045799837" sldId="281"/>
            <ac:picMk id="13" creationId="{D04C0182-96E7-4A1B-8EAB-F910C2F3ED4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9:43.770" v="1175" actId="14100"/>
        <pc:sldMkLst>
          <pc:docMk/>
          <pc:sldMk cId="4153209122" sldId="282"/>
        </pc:sldMkLst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53209122" sldId="282"/>
            <ac:spMk id="2" creationId="{894D1AC7-031F-BB82-5CDC-9AF8C675D0EE}"/>
          </ac:spMkLst>
        </pc:spChg>
        <pc:spChg chg="del 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3" creationId="{765DF520-711B-2DDC-7A22-1328703F8A06}"/>
          </ac:spMkLst>
        </pc:spChg>
        <pc:spChg chg="del mod ord">
          <ac:chgData name="Chris Woodruff" userId="2dbf025665e4d94d" providerId="LiveId" clId="{B07E8872-0E66-4EB5-B8B2-18D8319B5F7F}" dt="2023-05-24T20:49:10.535" v="157" actId="478"/>
          <ac:spMkLst>
            <pc:docMk/>
            <pc:sldMk cId="4153209122" sldId="282"/>
            <ac:spMk id="4" creationId="{CBFBE7DD-4952-1179-0226-2F13169EB2B7}"/>
          </ac:spMkLst>
        </pc:spChg>
        <pc:spChg chg="del mod ord">
          <ac:chgData name="Chris Woodruff" userId="2dbf025665e4d94d" providerId="LiveId" clId="{B07E8872-0E66-4EB5-B8B2-18D8319B5F7F}" dt="2023-05-24T20:49:16.991" v="158" actId="478"/>
          <ac:spMkLst>
            <pc:docMk/>
            <pc:sldMk cId="4153209122" sldId="282"/>
            <ac:spMk id="5" creationId="{344E3617-19DA-DE56-6CCD-81FAA84D7AEB}"/>
          </ac:spMkLst>
        </pc:spChg>
        <pc:spChg chg="del mod ord">
          <ac:chgData name="Chris Woodruff" userId="2dbf025665e4d94d" providerId="LiveId" clId="{B07E8872-0E66-4EB5-B8B2-18D8319B5F7F}" dt="2023-05-24T20:49:21.308" v="159" actId="478"/>
          <ac:spMkLst>
            <pc:docMk/>
            <pc:sldMk cId="4153209122" sldId="282"/>
            <ac:spMk id="6" creationId="{277B7B61-3DCA-4128-AEDB-D2878A983010}"/>
          </ac:spMkLst>
        </pc:spChg>
        <pc:spChg chg="add del mod ord">
          <ac:chgData name="Chris Woodruff" userId="2dbf025665e4d94d" providerId="LiveId" clId="{B07E8872-0E66-4EB5-B8B2-18D8319B5F7F}" dt="2023-05-24T20:48:43.401" v="153" actId="478"/>
          <ac:spMkLst>
            <pc:docMk/>
            <pc:sldMk cId="4153209122" sldId="282"/>
            <ac:spMk id="7" creationId="{5490399C-1E01-9A9C-D961-D5FE5EEEB502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8" creationId="{BE3B5A3F-0DB7-31C0-DBD7-2F2DAC78D123}"/>
          </ac:spMkLst>
        </pc:spChg>
        <pc:spChg chg="add del mod ord">
          <ac:chgData name="Chris Woodruff" userId="2dbf025665e4d94d" providerId="LiveId" clId="{B07E8872-0E66-4EB5-B8B2-18D8319B5F7F}" dt="2023-06-22T19:48:01.742" v="1024" actId="478"/>
          <ac:spMkLst>
            <pc:docMk/>
            <pc:sldMk cId="4153209122" sldId="282"/>
            <ac:spMk id="9" creationId="{6BDF6196-A2E7-8377-0A31-374009455179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0" creationId="{42CA45A3-C6C5-09ED-65F1-1E8E020E3FB4}"/>
          </ac:spMkLst>
        </pc:spChg>
        <pc:spChg chg="add mod ord">
          <ac:chgData name="Chris Woodruff" userId="2dbf025665e4d94d" providerId="LiveId" clId="{B07E8872-0E66-4EB5-B8B2-18D8319B5F7F}" dt="2023-06-22T19:47:55.665" v="1023" actId="2711"/>
          <ac:spMkLst>
            <pc:docMk/>
            <pc:sldMk cId="4153209122" sldId="282"/>
            <ac:spMk id="11" creationId="{88206BA7-0983-1B34-AAAB-DAF041304483}"/>
          </ac:spMkLst>
        </pc:spChg>
        <pc:picChg chg="add mod">
          <ac:chgData name="Chris Woodruff" userId="2dbf025665e4d94d" providerId="LiveId" clId="{B07E8872-0E66-4EB5-B8B2-18D8319B5F7F}" dt="2023-06-23T13:19:43.770" v="1175" actId="14100"/>
          <ac:picMkLst>
            <pc:docMk/>
            <pc:sldMk cId="4153209122" sldId="282"/>
            <ac:picMk id="13" creationId="{73A84178-3D30-8894-BECE-5F9B8D01112E}"/>
          </ac:picMkLst>
        </pc:picChg>
        <pc:picChg chg="add mod">
          <ac:chgData name="Chris Woodruff" userId="2dbf025665e4d94d" providerId="LiveId" clId="{B07E8872-0E66-4EB5-B8B2-18D8319B5F7F}" dt="2023-05-24T20:58:58.651" v="405"/>
          <ac:picMkLst>
            <pc:docMk/>
            <pc:sldMk cId="4153209122" sldId="282"/>
            <ac:picMk id="14" creationId="{B40B6609-8FFE-5FEC-D212-EEDBFB11252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18:28.052" v="1174" actId="1076"/>
        <pc:sldMkLst>
          <pc:docMk/>
          <pc:sldMk cId="4133837212" sldId="283"/>
        </pc:sldMkLst>
        <pc:spChg chg="mod ord">
          <ac:chgData name="Chris Woodruff" userId="2dbf025665e4d94d" providerId="LiveId" clId="{B07E8872-0E66-4EB5-B8B2-18D8319B5F7F}" dt="2023-06-23T13:17:36.079" v="1169" actId="120"/>
          <ac:spMkLst>
            <pc:docMk/>
            <pc:sldMk cId="4133837212" sldId="283"/>
            <ac:spMk id="2" creationId="{9AAEB644-CA35-E90F-9776-D0C33C1599F1}"/>
          </ac:spMkLst>
        </pc:spChg>
        <pc:spChg chg="del">
          <ac:chgData name="Chris Woodruff" userId="2dbf025665e4d94d" providerId="LiveId" clId="{B07E8872-0E66-4EB5-B8B2-18D8319B5F7F}" dt="2023-05-24T20:53:30.087" v="242" actId="478"/>
          <ac:spMkLst>
            <pc:docMk/>
            <pc:sldMk cId="4133837212" sldId="283"/>
            <ac:spMk id="3" creationId="{7C566DE7-E507-8BD5-433F-A0442D4F75FE}"/>
          </ac:spMkLst>
        </pc:spChg>
        <pc:spChg chg="del mod ord">
          <ac:chgData name="Chris Woodruff" userId="2dbf025665e4d94d" providerId="LiveId" clId="{B07E8872-0E66-4EB5-B8B2-18D8319B5F7F}" dt="2023-05-24T20:56:22.735" v="256" actId="478"/>
          <ac:spMkLst>
            <pc:docMk/>
            <pc:sldMk cId="4133837212" sldId="283"/>
            <ac:spMk id="4" creationId="{16B0928B-FC1D-D787-1B0F-6FD2D40F77BA}"/>
          </ac:spMkLst>
        </pc:spChg>
        <pc:spChg chg="add del mod">
          <ac:chgData name="Chris Woodruff" userId="2dbf025665e4d94d" providerId="LiveId" clId="{B07E8872-0E66-4EB5-B8B2-18D8319B5F7F}" dt="2023-06-23T13:17:22.115" v="1167" actId="478"/>
          <ac:spMkLst>
            <pc:docMk/>
            <pc:sldMk cId="4133837212" sldId="283"/>
            <ac:spMk id="4" creationId="{570C9AB9-B02D-ED78-B2D4-AE80E50CFCE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5" creationId="{37A528D8-0A09-9679-B37F-699FCB850AB5}"/>
          </ac:spMkLst>
        </pc:spChg>
        <pc:spChg chg="mod ord">
          <ac:chgData name="Chris Woodruff" userId="2dbf025665e4d94d" providerId="LiveId" clId="{B07E8872-0E66-4EB5-B8B2-18D8319B5F7F}" dt="2023-06-22T19:44:36.450" v="1001"/>
          <ac:spMkLst>
            <pc:docMk/>
            <pc:sldMk cId="4133837212" sldId="283"/>
            <ac:spMk id="6" creationId="{58457569-0C9B-EEF6-B5D6-A64DDB7D428F}"/>
          </ac:spMkLst>
        </pc:spChg>
        <pc:spChg chg="add del mod ord">
          <ac:chgData name="Chris Woodruff" userId="2dbf025665e4d94d" providerId="LiveId" clId="{B07E8872-0E66-4EB5-B8B2-18D8319B5F7F}" dt="2023-05-24T20:54:49.852" v="249" actId="478"/>
          <ac:spMkLst>
            <pc:docMk/>
            <pc:sldMk cId="4133837212" sldId="283"/>
            <ac:spMk id="7" creationId="{AE4BE5DC-A773-0A75-6828-7E871A89A9FB}"/>
          </ac:spMkLst>
        </pc:spChg>
        <pc:spChg chg="add del mod ord">
          <ac:chgData name="Chris Woodruff" userId="2dbf025665e4d94d" providerId="LiveId" clId="{B07E8872-0E66-4EB5-B8B2-18D8319B5F7F}" dt="2023-05-24T20:57:28.282" v="401" actId="478"/>
          <ac:spMkLst>
            <pc:docMk/>
            <pc:sldMk cId="4133837212" sldId="283"/>
            <ac:spMk id="8" creationId="{A7B1DB0A-2416-1FF3-B190-DDB7DAD2AAD4}"/>
          </ac:spMkLst>
        </pc:spChg>
        <pc:spChg chg="add del mod ord">
          <ac:chgData name="Chris Woodruff" userId="2dbf025665e4d94d" providerId="LiveId" clId="{B07E8872-0E66-4EB5-B8B2-18D8319B5F7F}" dt="2023-06-23T13:17:18.750" v="1166" actId="478"/>
          <ac:spMkLst>
            <pc:docMk/>
            <pc:sldMk cId="4133837212" sldId="283"/>
            <ac:spMk id="9" creationId="{304A928F-F989-4B74-412E-7A41E6377AB0}"/>
          </ac:spMkLst>
        </pc:spChg>
        <pc:spChg chg="add mod">
          <ac:chgData name="Chris Woodruff" userId="2dbf025665e4d94d" providerId="LiveId" clId="{B07E8872-0E66-4EB5-B8B2-18D8319B5F7F}" dt="2023-06-23T13:18:28.052" v="1174" actId="1076"/>
          <ac:spMkLst>
            <pc:docMk/>
            <pc:sldMk cId="4133837212" sldId="283"/>
            <ac:spMk id="10" creationId="{3B58F4C6-2641-50FA-55A3-C009AFCE0D6A}"/>
          </ac:spMkLst>
        </pc:spChg>
        <pc:picChg chg="add mod">
          <ac:chgData name="Chris Woodruff" userId="2dbf025665e4d94d" providerId="LiveId" clId="{B07E8872-0E66-4EB5-B8B2-18D8319B5F7F}" dt="2023-05-24T20:59:01.951" v="406"/>
          <ac:picMkLst>
            <pc:docMk/>
            <pc:sldMk cId="4133837212" sldId="283"/>
            <ac:picMk id="11" creationId="{84BACEE4-29DF-E24B-B972-4DDB6F95E313}"/>
          </ac:picMkLst>
        </pc:picChg>
        <pc:picChg chg="add mod">
          <ac:chgData name="Chris Woodruff" userId="2dbf025665e4d94d" providerId="LiveId" clId="{B07E8872-0E66-4EB5-B8B2-18D8319B5F7F}" dt="2023-05-24T20:59:16.122" v="455" actId="1038"/>
          <ac:picMkLst>
            <pc:docMk/>
            <pc:sldMk cId="4133837212" sldId="283"/>
            <ac:picMk id="2050" creationId="{239D4E5C-6664-9368-1E0D-562A4C702C1F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022381134" sldId="284"/>
        </pc:sldMkLst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2" creationId="{D63DDCEA-9CDE-F0F4-3832-41647CD613CA}"/>
          </ac:spMkLst>
        </pc:spChg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3" creationId="{5D96E56C-88BE-E58E-484B-8685B3EBF25F}"/>
          </ac:spMkLst>
        </pc:spChg>
        <pc:spChg chg="add mod ord">
          <ac:chgData name="Chris Woodruff" userId="2dbf025665e4d94d" providerId="LiveId" clId="{B07E8872-0E66-4EB5-B8B2-18D8319B5F7F}" dt="2023-06-22T19:49:58.599" v="1040" actId="1076"/>
          <ac:spMkLst>
            <pc:docMk/>
            <pc:sldMk cId="4022381134" sldId="284"/>
            <ac:spMk id="4" creationId="{88525B37-98E2-6101-FD3D-6E71F6B1F913}"/>
          </ac:spMkLst>
        </pc:spChg>
        <pc:spChg chg="add del mod ord">
          <ac:chgData name="Chris Woodruff" userId="2dbf025665e4d94d" providerId="LiveId" clId="{B07E8872-0E66-4EB5-B8B2-18D8319B5F7F}" dt="2023-05-24T21:16:06.669" v="460" actId="478"/>
          <ac:spMkLst>
            <pc:docMk/>
            <pc:sldMk cId="4022381134" sldId="284"/>
            <ac:spMk id="5" creationId="{6B938E62-A5D7-B5F3-0E7C-41B1F3F4A31D}"/>
          </ac:spMkLst>
        </pc:spChg>
        <pc:picChg chg="add del mod">
          <ac:chgData name="Chris Woodruff" userId="2dbf025665e4d94d" providerId="LiveId" clId="{B07E8872-0E66-4EB5-B8B2-18D8319B5F7F}" dt="2023-05-24T21:22:10.852" v="507" actId="478"/>
          <ac:picMkLst>
            <pc:docMk/>
            <pc:sldMk cId="4022381134" sldId="284"/>
            <ac:picMk id="7" creationId="{8C629AF9-6AC1-B582-FE27-6DDD904257BA}"/>
          </ac:picMkLst>
        </pc:picChg>
        <pc:picChg chg="add mod">
          <ac:chgData name="Chris Woodruff" userId="2dbf025665e4d94d" providerId="LiveId" clId="{B07E8872-0E66-4EB5-B8B2-18D8319B5F7F}" dt="2023-06-22T19:49:42.413" v="1039" actId="1076"/>
          <ac:picMkLst>
            <pc:docMk/>
            <pc:sldMk cId="4022381134" sldId="284"/>
            <ac:picMk id="9" creationId="{F95FD8F6-F54F-2D23-F567-514AB44C05CC}"/>
          </ac:picMkLst>
        </pc:picChg>
        <pc:picChg chg="add mod">
          <ac:chgData name="Chris Woodruff" userId="2dbf025665e4d94d" providerId="LiveId" clId="{B07E8872-0E66-4EB5-B8B2-18D8319B5F7F}" dt="2023-05-24T21:46:56.315" v="603"/>
          <ac:picMkLst>
            <pc:docMk/>
            <pc:sldMk cId="4022381134" sldId="284"/>
            <ac:picMk id="10" creationId="{289B2933-E42A-432D-41D3-9ECBBA8F2992}"/>
          </ac:picMkLst>
        </pc:picChg>
      </pc:sldChg>
      <pc:sldChg chg="addSp delSp modSp new mod ord modTransition setBg">
        <pc:chgData name="Chris Woodruff" userId="2dbf025665e4d94d" providerId="LiveId" clId="{B07E8872-0E66-4EB5-B8B2-18D8319B5F7F}" dt="2023-06-23T13:09:43.350" v="1165"/>
        <pc:sldMkLst>
          <pc:docMk/>
          <pc:sldMk cId="1179349242" sldId="285"/>
        </pc:sldMkLst>
        <pc:spChg chg="mod">
          <ac:chgData name="Chris Woodruff" userId="2dbf025665e4d94d" providerId="LiveId" clId="{B07E8872-0E66-4EB5-B8B2-18D8319B5F7F}" dt="2023-06-22T19:49:20.126" v="1036" actId="1076"/>
          <ac:spMkLst>
            <pc:docMk/>
            <pc:sldMk cId="1179349242" sldId="285"/>
            <ac:spMk id="2" creationId="{72D75754-CC8B-AA6C-204D-05C69A8714DB}"/>
          </ac:spMkLst>
        </pc:spChg>
        <pc:spChg chg="del">
          <ac:chgData name="Chris Woodruff" userId="2dbf025665e4d94d" providerId="LiveId" clId="{B07E8872-0E66-4EB5-B8B2-18D8319B5F7F}" dt="2023-05-24T21:19:43.841" v="468" actId="478"/>
          <ac:spMkLst>
            <pc:docMk/>
            <pc:sldMk cId="1179349242" sldId="285"/>
            <ac:spMk id="3" creationId="{D5A51D49-1771-1107-E2D5-54715FC54E81}"/>
          </ac:spMkLst>
        </pc:spChg>
        <pc:spChg chg="del mod">
          <ac:chgData name="Chris Woodruff" userId="2dbf025665e4d94d" providerId="LiveId" clId="{B07E8872-0E66-4EB5-B8B2-18D8319B5F7F}" dt="2023-05-24T21:20:16.971" v="475" actId="478"/>
          <ac:spMkLst>
            <pc:docMk/>
            <pc:sldMk cId="1179349242" sldId="285"/>
            <ac:spMk id="4" creationId="{ED5A01CE-C37C-820E-EE64-650E6104861A}"/>
          </ac:spMkLst>
        </pc:spChg>
        <pc:spChg chg="del">
          <ac:chgData name="Chris Woodruff" userId="2dbf025665e4d94d" providerId="LiveId" clId="{B07E8872-0E66-4EB5-B8B2-18D8319B5F7F}" dt="2023-05-24T21:20:12.464" v="473" actId="478"/>
          <ac:spMkLst>
            <pc:docMk/>
            <pc:sldMk cId="1179349242" sldId="285"/>
            <ac:spMk id="5" creationId="{ED3EFFC4-D2EA-E803-6317-1F3D46C36E14}"/>
          </ac:spMkLst>
        </pc:spChg>
        <pc:spChg chg="del">
          <ac:chgData name="Chris Woodruff" userId="2dbf025665e4d94d" providerId="LiveId" clId="{B07E8872-0E66-4EB5-B8B2-18D8319B5F7F}" dt="2023-05-24T21:20:07.223" v="472" actId="478"/>
          <ac:spMkLst>
            <pc:docMk/>
            <pc:sldMk cId="1179349242" sldId="285"/>
            <ac:spMk id="6" creationId="{94B1BE27-7835-1A23-FDEE-58272162E1C5}"/>
          </ac:spMkLst>
        </pc:spChg>
        <pc:picChg chg="add mod ord">
          <ac:chgData name="Chris Woodruff" userId="2dbf025665e4d94d" providerId="LiveId" clId="{B07E8872-0E66-4EB5-B8B2-18D8319B5F7F}" dt="2023-06-22T19:48:49.658" v="1032" actId="14100"/>
          <ac:picMkLst>
            <pc:docMk/>
            <pc:sldMk cId="1179349242" sldId="285"/>
            <ac:picMk id="8" creationId="{115F6918-CE47-E277-97AA-B0FB1E55A4AC}"/>
          </ac:picMkLst>
        </pc:picChg>
        <pc:picChg chg="add mod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9" creationId="{09F42D60-E423-95C0-13D7-FECB49A51B95}"/>
          </ac:picMkLst>
        </pc:picChg>
        <pc:picChg chg="add del">
          <ac:chgData name="Chris Woodruff" userId="2dbf025665e4d94d" providerId="LiveId" clId="{B07E8872-0E66-4EB5-B8B2-18D8319B5F7F}" dt="2023-06-22T19:48:37.457" v="1030" actId="26606"/>
          <ac:picMkLst>
            <pc:docMk/>
            <pc:sldMk cId="1179349242" sldId="285"/>
            <ac:picMk id="14" creationId="{D04C0182-96E7-4A1B-8EAB-F910C2F3ED48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725847522" sldId="286"/>
        </pc:sldMkLst>
        <pc:spChg chg="mod">
          <ac:chgData name="Chris Woodruff" userId="2dbf025665e4d94d" providerId="LiveId" clId="{B07E8872-0E66-4EB5-B8B2-18D8319B5F7F}" dt="2023-06-22T19:50:15.147" v="1042" actId="120"/>
          <ac:spMkLst>
            <pc:docMk/>
            <pc:sldMk cId="725847522" sldId="286"/>
            <ac:spMk id="2" creationId="{4F810DC0-E696-0FC5-3C91-6A44A7FA6A21}"/>
          </ac:spMkLst>
        </pc:spChg>
        <pc:spChg chg="del">
          <ac:chgData name="Chris Woodruff" userId="2dbf025665e4d94d" providerId="LiveId" clId="{B07E8872-0E66-4EB5-B8B2-18D8319B5F7F}" dt="2023-05-24T21:25:24.465" v="517" actId="478"/>
          <ac:spMkLst>
            <pc:docMk/>
            <pc:sldMk cId="725847522" sldId="286"/>
            <ac:spMk id="3" creationId="{AE8099B2-B224-8ECB-3AA3-7A5289910878}"/>
          </ac:spMkLst>
        </pc:spChg>
        <pc:spChg chg="del mod">
          <ac:chgData name="Chris Woodruff" userId="2dbf025665e4d94d" providerId="LiveId" clId="{B07E8872-0E66-4EB5-B8B2-18D8319B5F7F}" dt="2023-05-24T21:25:39.757" v="523" actId="478"/>
          <ac:spMkLst>
            <pc:docMk/>
            <pc:sldMk cId="725847522" sldId="286"/>
            <ac:spMk id="4" creationId="{C6DE0969-52D6-C631-AD62-711A6890C537}"/>
          </ac:spMkLst>
        </pc:spChg>
        <pc:spChg chg="del mod">
          <ac:chgData name="Chris Woodruff" userId="2dbf025665e4d94d" providerId="LiveId" clId="{B07E8872-0E66-4EB5-B8B2-18D8319B5F7F}" dt="2023-05-24T21:25:43.037" v="524" actId="478"/>
          <ac:spMkLst>
            <pc:docMk/>
            <pc:sldMk cId="725847522" sldId="286"/>
            <ac:spMk id="5" creationId="{9674B447-4DC7-0321-19AA-977D100D4F6F}"/>
          </ac:spMkLst>
        </pc:spChg>
        <pc:spChg chg="del">
          <ac:chgData name="Chris Woodruff" userId="2dbf025665e4d94d" providerId="LiveId" clId="{B07E8872-0E66-4EB5-B8B2-18D8319B5F7F}" dt="2023-05-24T21:25:46.442" v="525" actId="478"/>
          <ac:spMkLst>
            <pc:docMk/>
            <pc:sldMk cId="725847522" sldId="286"/>
            <ac:spMk id="6" creationId="{CF213215-CFBC-824E-BA98-977A208E7033}"/>
          </ac:spMkLst>
        </pc:spChg>
        <pc:picChg chg="add mod">
          <ac:chgData name="Chris Woodruff" userId="2dbf025665e4d94d" providerId="LiveId" clId="{B07E8872-0E66-4EB5-B8B2-18D8319B5F7F}" dt="2023-06-22T19:50:22.032" v="1044" actId="14100"/>
          <ac:picMkLst>
            <pc:docMk/>
            <pc:sldMk cId="725847522" sldId="286"/>
            <ac:picMk id="8" creationId="{EDFB3F67-78DA-59F1-528A-33E6754CD3FF}"/>
          </ac:picMkLst>
        </pc:picChg>
        <pc:picChg chg="add mod">
          <ac:chgData name="Chris Woodruff" userId="2dbf025665e4d94d" providerId="LiveId" clId="{B07E8872-0E66-4EB5-B8B2-18D8319B5F7F}" dt="2023-05-24T21:46:57.929" v="604"/>
          <ac:picMkLst>
            <pc:docMk/>
            <pc:sldMk cId="725847522" sldId="286"/>
            <ac:picMk id="9" creationId="{90BDF50D-1D93-6816-E0EE-7475EAA0CFB8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73386962" sldId="287"/>
        </pc:sldMkLst>
        <pc:spChg chg="del mod ord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2" creationId="{88FB1872-F0D2-4C67-3AFF-5A99F1F5BDAE}"/>
          </ac:spMkLst>
        </pc:spChg>
        <pc:spChg chg="del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3" creationId="{E7A27B65-D05C-0EF3-1EE0-222D9667D77B}"/>
          </ac:spMkLst>
        </pc:spChg>
        <pc:spChg chg="add mod ord">
          <ac:chgData name="Chris Woodruff" userId="2dbf025665e4d94d" providerId="LiveId" clId="{B07E8872-0E66-4EB5-B8B2-18D8319B5F7F}" dt="2023-06-22T19:50:42.380" v="1046" actId="120"/>
          <ac:spMkLst>
            <pc:docMk/>
            <pc:sldMk cId="73386962" sldId="287"/>
            <ac:spMk id="4" creationId="{173C53B7-BCE4-A353-2BD5-D4AFC373064B}"/>
          </ac:spMkLst>
        </pc:spChg>
        <pc:spChg chg="add del mod ord">
          <ac:chgData name="Chris Woodruff" userId="2dbf025665e4d94d" providerId="LiveId" clId="{B07E8872-0E66-4EB5-B8B2-18D8319B5F7F}" dt="2023-05-24T21:39:01.945" v="533" actId="478"/>
          <ac:spMkLst>
            <pc:docMk/>
            <pc:sldMk cId="73386962" sldId="287"/>
            <ac:spMk id="5" creationId="{4562D312-8A03-8D40-3B64-1653E8D48C8C}"/>
          </ac:spMkLst>
        </pc:spChg>
        <pc:picChg chg="add mod">
          <ac:chgData name="Chris Woodruff" userId="2dbf025665e4d94d" providerId="LiveId" clId="{B07E8872-0E66-4EB5-B8B2-18D8319B5F7F}" dt="2023-05-24T21:47:03.761" v="605"/>
          <ac:picMkLst>
            <pc:docMk/>
            <pc:sldMk cId="73386962" sldId="287"/>
            <ac:picMk id="6" creationId="{B043A0D2-6D7C-6EAF-3902-B7E26D5CA7F0}"/>
          </ac:picMkLst>
        </pc:picChg>
        <pc:picChg chg="add mod">
          <ac:chgData name="Chris Woodruff" userId="2dbf025665e4d94d" providerId="LiveId" clId="{B07E8872-0E66-4EB5-B8B2-18D8319B5F7F}" dt="2023-05-24T21:41:30.229" v="554" actId="1076"/>
          <ac:picMkLst>
            <pc:docMk/>
            <pc:sldMk cId="73386962" sldId="287"/>
            <ac:picMk id="3074" creationId="{CED2F894-248E-D02A-EE10-C179309A05B0}"/>
          </ac:picMkLst>
        </pc:picChg>
        <pc:picChg chg="add mod">
          <ac:chgData name="Chris Woodruff" userId="2dbf025665e4d94d" providerId="LiveId" clId="{B07E8872-0E66-4EB5-B8B2-18D8319B5F7F}" dt="2023-05-24T21:41:43.013" v="557" actId="1076"/>
          <ac:picMkLst>
            <pc:docMk/>
            <pc:sldMk cId="73386962" sldId="287"/>
            <ac:picMk id="3076" creationId="{4E5DFA65-1F58-E9D8-2FDD-AB9B896DA4F3}"/>
          </ac:picMkLst>
        </pc:picChg>
      </pc:sldChg>
      <pc:sldChg chg="addSp delSp modSp new del mod">
        <pc:chgData name="Chris Woodruff" userId="2dbf025665e4d94d" providerId="LiveId" clId="{B07E8872-0E66-4EB5-B8B2-18D8319B5F7F}" dt="2023-05-25T13:11:06.663" v="967" actId="47"/>
        <pc:sldMkLst>
          <pc:docMk/>
          <pc:sldMk cId="1064445309" sldId="288"/>
        </pc:sldMkLst>
        <pc:spChg chg="del mod">
          <ac:chgData name="Chris Woodruff" userId="2dbf025665e4d94d" providerId="LiveId" clId="{B07E8872-0E66-4EB5-B8B2-18D8319B5F7F}" dt="2023-05-24T21:41:10.717" v="549" actId="478"/>
          <ac:spMkLst>
            <pc:docMk/>
            <pc:sldMk cId="1064445309" sldId="288"/>
            <ac:spMk id="2" creationId="{CEF1CABF-A0A2-FD86-91F9-43E70D0B0A7A}"/>
          </ac:spMkLst>
        </pc:spChg>
        <pc:spChg chg="del">
          <ac:chgData name="Chris Woodruff" userId="2dbf025665e4d94d" providerId="LiveId" clId="{B07E8872-0E66-4EB5-B8B2-18D8319B5F7F}" dt="2023-05-24T21:47:17.318" v="608" actId="478"/>
          <ac:spMkLst>
            <pc:docMk/>
            <pc:sldMk cId="1064445309" sldId="288"/>
            <ac:spMk id="4" creationId="{79E01BE9-EA4E-F637-520C-597CFF927571}"/>
          </ac:spMkLst>
        </pc:spChg>
        <pc:spChg chg="del">
          <ac:chgData name="Chris Woodruff" userId="2dbf025665e4d94d" providerId="LiveId" clId="{B07E8872-0E66-4EB5-B8B2-18D8319B5F7F}" dt="2023-05-24T21:47:20.962" v="609" actId="478"/>
          <ac:spMkLst>
            <pc:docMk/>
            <pc:sldMk cId="1064445309" sldId="288"/>
            <ac:spMk id="5" creationId="{E1A5C930-C257-44E7-1D78-7B985B88E352}"/>
          </ac:spMkLst>
        </pc:spChg>
        <pc:spChg chg="del">
          <ac:chgData name="Chris Woodruff" userId="2dbf025665e4d94d" providerId="LiveId" clId="{B07E8872-0E66-4EB5-B8B2-18D8319B5F7F}" dt="2023-05-24T21:47:32.416" v="611" actId="478"/>
          <ac:spMkLst>
            <pc:docMk/>
            <pc:sldMk cId="1064445309" sldId="288"/>
            <ac:spMk id="6" creationId="{2E92008D-6F3E-953A-FC1D-84BC0063F044}"/>
          </ac:spMkLst>
        </pc:spChg>
        <pc:picChg chg="add del mod">
          <ac:chgData name="Chris Woodruff" userId="2dbf025665e4d94d" providerId="LiveId" clId="{B07E8872-0E66-4EB5-B8B2-18D8319B5F7F}" dt="2023-05-24T21:47:27.886" v="610" actId="478"/>
          <ac:picMkLst>
            <pc:docMk/>
            <pc:sldMk cId="1064445309" sldId="288"/>
            <ac:picMk id="7" creationId="{18BF1CA5-BFAB-706E-311D-FC31D5194EF0}"/>
          </ac:picMkLst>
        </pc:picChg>
        <pc:picChg chg="add mod">
          <ac:chgData name="Chris Woodruff" userId="2dbf025665e4d94d" providerId="LiveId" clId="{B07E8872-0E66-4EB5-B8B2-18D8319B5F7F}" dt="2023-05-24T21:47:33.582" v="612"/>
          <ac:picMkLst>
            <pc:docMk/>
            <pc:sldMk cId="1064445309" sldId="288"/>
            <ac:picMk id="8" creationId="{608D7B37-B1C8-87D3-1F5D-348ADA98F76F}"/>
          </ac:picMkLst>
        </pc:picChg>
        <pc:picChg chg="add del">
          <ac:chgData name="Chris Woodruff" userId="2dbf025665e4d94d" providerId="LiveId" clId="{B07E8872-0E66-4EB5-B8B2-18D8319B5F7F}" dt="2023-05-24T21:47:11.396" v="606" actId="478"/>
          <ac:picMkLst>
            <pc:docMk/>
            <pc:sldMk cId="1064445309" sldId="288"/>
            <ac:picMk id="4098" creationId="{C410FC47-F7C1-4A36-68E4-A9A2C4A42BE2}"/>
          </ac:picMkLst>
        </pc:picChg>
      </pc:sldChg>
      <pc:sldChg chg="modSp add del mod modTransition setBg">
        <pc:chgData name="Chris Woodruff" userId="2dbf025665e4d94d" providerId="LiveId" clId="{B07E8872-0E66-4EB5-B8B2-18D8319B5F7F}" dt="2023-06-22T19:42:53.554" v="988" actId="47"/>
        <pc:sldMkLst>
          <pc:docMk/>
          <pc:sldMk cId="3511666305" sldId="289"/>
        </pc:sldMkLst>
        <pc:spChg chg="mod">
          <ac:chgData name="Chris Woodruff" userId="2dbf025665e4d94d" providerId="LiveId" clId="{B07E8872-0E66-4EB5-B8B2-18D8319B5F7F}" dt="2023-05-24T21:46:28.601" v="600" actId="20577"/>
          <ac:spMkLst>
            <pc:docMk/>
            <pc:sldMk cId="3511666305" sldId="289"/>
            <ac:spMk id="2" creationId="{DD139F2C-8237-F859-744F-798EF38E4DE5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1693933634" sldId="290"/>
        </pc:sldMkLst>
        <pc:spChg chg="del mod ord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2" creationId="{85D5DCB6-9087-8A1B-0DF4-903862307AB5}"/>
          </ac:spMkLst>
        </pc:spChg>
        <pc:spChg chg="del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3" creationId="{73091A0E-60D6-4E0C-2A06-352F1B459267}"/>
          </ac:spMkLst>
        </pc:spChg>
        <pc:spChg chg="add mod ord">
          <ac:chgData name="Chris Woodruff" userId="2dbf025665e4d94d" providerId="LiveId" clId="{B07E8872-0E66-4EB5-B8B2-18D8319B5F7F}" dt="2023-06-22T19:50:53.631" v="1048" actId="120"/>
          <ac:spMkLst>
            <pc:docMk/>
            <pc:sldMk cId="1693933634" sldId="290"/>
            <ac:spMk id="4" creationId="{FD680C7D-8830-14B7-015D-97D454D38411}"/>
          </ac:spMkLst>
        </pc:spChg>
        <pc:spChg chg="add del mod ord">
          <ac:chgData name="Chris Woodruff" userId="2dbf025665e4d94d" providerId="LiveId" clId="{B07E8872-0E66-4EB5-B8B2-18D8319B5F7F}" dt="2023-05-24T21:54:36.494" v="616" actId="478"/>
          <ac:spMkLst>
            <pc:docMk/>
            <pc:sldMk cId="1693933634" sldId="290"/>
            <ac:spMk id="5" creationId="{473B2ACC-DCA3-B989-5EAB-E1BA38D359DA}"/>
          </ac:spMkLst>
        </pc:spChg>
        <pc:picChg chg="add mod">
          <ac:chgData name="Chris Woodruff" userId="2dbf025665e4d94d" providerId="LiveId" clId="{B07E8872-0E66-4EB5-B8B2-18D8319B5F7F}" dt="2023-05-24T22:05:32.216" v="620"/>
          <ac:picMkLst>
            <pc:docMk/>
            <pc:sldMk cId="1693933634" sldId="290"/>
            <ac:picMk id="6" creationId="{542FA862-476A-B023-57DE-D059D5B4A361}"/>
          </ac:picMkLst>
        </pc:picChg>
        <pc:picChg chg="add mod">
          <ac:chgData name="Chris Woodruff" userId="2dbf025665e4d94d" providerId="LiveId" clId="{B07E8872-0E66-4EB5-B8B2-18D8319B5F7F}" dt="2023-05-24T22:05:37.158" v="621" actId="1076"/>
          <ac:picMkLst>
            <pc:docMk/>
            <pc:sldMk cId="1693933634" sldId="290"/>
            <ac:picMk id="5122" creationId="{EC777853-1226-0257-C7ED-CBDFC87232BB}"/>
          </ac:picMkLst>
        </pc:picChg>
      </pc:sldChg>
      <pc:sldChg chg="addSp delSp modSp new mod modTransition setBg modClrScheme chgLayout">
        <pc:chgData name="Chris Woodruff" userId="2dbf025665e4d94d" providerId="LiveId" clId="{B07E8872-0E66-4EB5-B8B2-18D8319B5F7F}" dt="2023-06-23T13:09:43.350" v="1165"/>
        <pc:sldMkLst>
          <pc:docMk/>
          <pc:sldMk cId="3851642724" sldId="291"/>
        </pc:sldMkLst>
        <pc:spChg chg="add del mod ord">
          <ac:chgData name="Chris Woodruff" userId="2dbf025665e4d94d" providerId="LiveId" clId="{B07E8872-0E66-4EB5-B8B2-18D8319B5F7F}" dt="2023-06-22T19:51:20.402" v="1050" actId="700"/>
          <ac:spMkLst>
            <pc:docMk/>
            <pc:sldMk cId="3851642724" sldId="291"/>
            <ac:spMk id="2" creationId="{63472827-7A32-66EA-D002-F623F30733B8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2" creationId="{CC943759-68C9-16D1-171F-5E590822F0A5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3" creationId="{7621C36B-7EE2-325E-4E18-57B86AD7B9A5}"/>
          </ac:spMkLst>
        </pc:spChg>
        <pc:spChg chg="add del mod">
          <ac:chgData name="Chris Woodruff" userId="2dbf025665e4d94d" providerId="LiveId" clId="{B07E8872-0E66-4EB5-B8B2-18D8319B5F7F}" dt="2023-05-25T08:33:14.517" v="627" actId="478"/>
          <ac:spMkLst>
            <pc:docMk/>
            <pc:sldMk cId="3851642724" sldId="291"/>
            <ac:spMk id="4" creationId="{CE35AE52-07DC-881D-4E17-3C93AAA9A8CD}"/>
          </ac:spMkLst>
        </pc:spChg>
        <pc:picChg chg="add mod">
          <ac:chgData name="Chris Woodruff" userId="2dbf025665e4d94d" providerId="LiveId" clId="{B07E8872-0E66-4EB5-B8B2-18D8319B5F7F}" dt="2023-06-22T19:51:25.379" v="1051" actId="26606"/>
          <ac:picMkLst>
            <pc:docMk/>
            <pc:sldMk cId="3851642724" sldId="291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933646119" sldId="292"/>
        </pc:sldMkLst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2" creationId="{4B49D91D-D7CC-4985-0C56-45D50DCCD341}"/>
          </ac:spMkLst>
        </pc:spChg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3" creationId="{763460D0-4520-A764-E8CD-6C0C4D5C93B6}"/>
          </ac:spMkLst>
        </pc:spChg>
        <pc:spChg chg="add mod ord">
          <ac:chgData name="Chris Woodruff" userId="2dbf025665e4d94d" providerId="LiveId" clId="{B07E8872-0E66-4EB5-B8B2-18D8319B5F7F}" dt="2023-06-22T19:44:36.450" v="1001"/>
          <ac:spMkLst>
            <pc:docMk/>
            <pc:sldMk cId="2933646119" sldId="292"/>
            <ac:spMk id="4" creationId="{C266AF92-794F-BD70-BB26-38CCFC6A8582}"/>
          </ac:spMkLst>
        </pc:spChg>
        <pc:spChg chg="add del mod ord">
          <ac:chgData name="Chris Woodruff" userId="2dbf025665e4d94d" providerId="LiveId" clId="{B07E8872-0E66-4EB5-B8B2-18D8319B5F7F}" dt="2023-05-25T08:44:53.425" v="633" actId="478"/>
          <ac:spMkLst>
            <pc:docMk/>
            <pc:sldMk cId="2933646119" sldId="292"/>
            <ac:spMk id="5" creationId="{AE80A564-5E3F-0324-01DC-A32D1AB4838E}"/>
          </ac:spMkLst>
        </pc:spChg>
        <pc:picChg chg="add mod">
          <ac:chgData name="Chris Woodruff" userId="2dbf025665e4d94d" providerId="LiveId" clId="{B07E8872-0E66-4EB5-B8B2-18D8319B5F7F}" dt="2023-05-25T10:56:52.574" v="760"/>
          <ac:picMkLst>
            <pc:docMk/>
            <pc:sldMk cId="2933646119" sldId="292"/>
            <ac:picMk id="2" creationId="{67315F71-B2B7-86C8-184A-8CF033EF9A8C}"/>
          </ac:picMkLst>
        </pc:picChg>
        <pc:picChg chg="add">
          <ac:chgData name="Chris Woodruff" userId="2dbf025665e4d94d" providerId="LiveId" clId="{B07E8872-0E66-4EB5-B8B2-18D8319B5F7F}" dt="2023-05-25T08:44:54.451" v="634"/>
          <ac:picMkLst>
            <pc:docMk/>
            <pc:sldMk cId="2933646119" sldId="292"/>
            <ac:picMk id="2050" creationId="{12A64E49-826E-668B-BD58-847C27E6CE49}"/>
          </ac:picMkLst>
        </pc:picChg>
      </pc:sldChg>
      <pc:sldChg chg="modSp add mod modTransition setBg">
        <pc:chgData name="Chris Woodruff" userId="2dbf025665e4d94d" providerId="LiveId" clId="{B07E8872-0E66-4EB5-B8B2-18D8319B5F7F}" dt="2023-06-23T13:09:43.350" v="1165"/>
        <pc:sldMkLst>
          <pc:docMk/>
          <pc:sldMk cId="4185763788" sldId="293"/>
        </pc:sldMkLst>
        <pc:picChg chg="mod">
          <ac:chgData name="Chris Woodruff" userId="2dbf025665e4d94d" providerId="LiveId" clId="{B07E8872-0E66-4EB5-B8B2-18D8319B5F7F}" dt="2023-06-22T19:52:18.692" v="1052" actId="26606"/>
          <ac:picMkLst>
            <pc:docMk/>
            <pc:sldMk cId="4185763788" sldId="293"/>
            <ac:picMk id="1026" creationId="{86FCC30A-2E8D-B3D4-DBEB-D6F470C83F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4187760282" sldId="294"/>
        </pc:sldMkLst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2" creationId="{5BAAD39A-F848-AE8C-6977-C368D16A7D66}"/>
          </ac:spMkLst>
        </pc:spChg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3" creationId="{C0C37C7D-113D-EEAA-3CEB-85075A76E04F}"/>
          </ac:spMkLst>
        </pc:spChg>
        <pc:spChg chg="add mod ord">
          <ac:chgData name="Chris Woodruff" userId="2dbf025665e4d94d" providerId="LiveId" clId="{B07E8872-0E66-4EB5-B8B2-18D8319B5F7F}" dt="2023-06-22T19:52:54.189" v="1056" actId="120"/>
          <ac:spMkLst>
            <pc:docMk/>
            <pc:sldMk cId="4187760282" sldId="294"/>
            <ac:spMk id="4" creationId="{5CA942C5-9493-0701-40C7-45CAC446F8D2}"/>
          </ac:spMkLst>
        </pc:spChg>
        <pc:spChg chg="add del mod ord">
          <ac:chgData name="Chris Woodruff" userId="2dbf025665e4d94d" providerId="LiveId" clId="{B07E8872-0E66-4EB5-B8B2-18D8319B5F7F}" dt="2023-05-25T08:47:47.529" v="639" actId="478"/>
          <ac:spMkLst>
            <pc:docMk/>
            <pc:sldMk cId="4187760282" sldId="294"/>
            <ac:spMk id="5" creationId="{3743A769-20B3-C4F4-B88A-F4DBB6101931}"/>
          </ac:spMkLst>
        </pc:spChg>
        <pc:picChg chg="add mod">
          <ac:chgData name="Chris Woodruff" userId="2dbf025665e4d94d" providerId="LiveId" clId="{B07E8872-0E66-4EB5-B8B2-18D8319B5F7F}" dt="2023-05-25T10:56:40.747" v="758"/>
          <ac:picMkLst>
            <pc:docMk/>
            <pc:sldMk cId="4187760282" sldId="294"/>
            <ac:picMk id="2" creationId="{5CF6F411-A1EC-A9C4-556D-1DB8E75DD4C0}"/>
          </ac:picMkLst>
        </pc:picChg>
        <pc:picChg chg="add mod">
          <ac:chgData name="Chris Woodruff" userId="2dbf025665e4d94d" providerId="LiveId" clId="{B07E8872-0E66-4EB5-B8B2-18D8319B5F7F}" dt="2023-05-25T10:56:46.885" v="759" actId="14100"/>
          <ac:picMkLst>
            <pc:docMk/>
            <pc:sldMk cId="4187760282" sldId="294"/>
            <ac:picMk id="3074" creationId="{67BE8FDE-8E1B-7493-AC10-EDFED10D12FA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337678201" sldId="295"/>
        </pc:sldMkLst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2" creationId="{C6D80D00-EF5A-96F4-D445-DA286E5B3A56}"/>
          </ac:spMkLst>
        </pc:spChg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3" creationId="{F4EA4CAE-D91D-2FBD-2AF0-5DEC84DF7215}"/>
          </ac:spMkLst>
        </pc:spChg>
        <pc:spChg chg="add mod ord">
          <ac:chgData name="Chris Woodruff" userId="2dbf025665e4d94d" providerId="LiveId" clId="{B07E8872-0E66-4EB5-B8B2-18D8319B5F7F}" dt="2023-06-22T19:52:47.271" v="1055" actId="120"/>
          <ac:spMkLst>
            <pc:docMk/>
            <pc:sldMk cId="3337678201" sldId="295"/>
            <ac:spMk id="4" creationId="{E439A0C4-0F9C-0838-FB73-B06F31A43403}"/>
          </ac:spMkLst>
        </pc:spChg>
        <pc:spChg chg="add del mod ord">
          <ac:chgData name="Chris Woodruff" userId="2dbf025665e4d94d" providerId="LiveId" clId="{B07E8872-0E66-4EB5-B8B2-18D8319B5F7F}" dt="2023-05-25T08:48:21.989" v="645" actId="478"/>
          <ac:spMkLst>
            <pc:docMk/>
            <pc:sldMk cId="3337678201" sldId="295"/>
            <ac:spMk id="5" creationId="{F0F285A6-EADA-CC6B-BF93-A2578CE81142}"/>
          </ac:spMkLst>
        </pc:spChg>
        <pc:picChg chg="add mod">
          <ac:chgData name="Chris Woodruff" userId="2dbf025665e4d94d" providerId="LiveId" clId="{B07E8872-0E66-4EB5-B8B2-18D8319B5F7F}" dt="2023-05-25T10:56:33.964" v="756"/>
          <ac:picMkLst>
            <pc:docMk/>
            <pc:sldMk cId="3337678201" sldId="295"/>
            <ac:picMk id="2" creationId="{1F302F40-F634-D675-DA01-01B8FB5933C8}"/>
          </ac:picMkLst>
        </pc:picChg>
        <pc:picChg chg="add mod">
          <ac:chgData name="Chris Woodruff" userId="2dbf025665e4d94d" providerId="LiveId" clId="{B07E8872-0E66-4EB5-B8B2-18D8319B5F7F}" dt="2023-05-25T10:56:37.274" v="757" actId="1076"/>
          <ac:picMkLst>
            <pc:docMk/>
            <pc:sldMk cId="3337678201" sldId="295"/>
            <ac:picMk id="5122" creationId="{B0CCF993-8C67-5E64-1963-9F4025EAD464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3663806603" sldId="296"/>
        </pc:sldMkLst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2" creationId="{ADF2BCA8-B9AD-AD9A-DDBC-E4C05E1B3DA9}"/>
          </ac:spMkLst>
        </pc:spChg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3" creationId="{C2F72923-9C0B-7D6D-B56A-F3EA8D5FE2A7}"/>
          </ac:spMkLst>
        </pc:spChg>
        <pc:spChg chg="add mod ord">
          <ac:chgData name="Chris Woodruff" userId="2dbf025665e4d94d" providerId="LiveId" clId="{B07E8872-0E66-4EB5-B8B2-18D8319B5F7F}" dt="2023-06-22T19:53:10.625" v="1058" actId="120"/>
          <ac:spMkLst>
            <pc:docMk/>
            <pc:sldMk cId="3663806603" sldId="296"/>
            <ac:spMk id="4" creationId="{82168577-7FCF-6524-07D1-8F9F29AE0B4C}"/>
          </ac:spMkLst>
        </pc:spChg>
        <pc:spChg chg="add del mod ord">
          <ac:chgData name="Chris Woodruff" userId="2dbf025665e4d94d" providerId="LiveId" clId="{B07E8872-0E66-4EB5-B8B2-18D8319B5F7F}" dt="2023-05-25T08:50:14.586" v="656" actId="478"/>
          <ac:spMkLst>
            <pc:docMk/>
            <pc:sldMk cId="3663806603" sldId="296"/>
            <ac:spMk id="5" creationId="{8FEAFBD7-EC43-5D29-1130-215CB4E4987F}"/>
          </ac:spMkLst>
        </pc:spChg>
        <pc:picChg chg="add mod">
          <ac:chgData name="Chris Woodruff" userId="2dbf025665e4d94d" providerId="LiveId" clId="{B07E8872-0E66-4EB5-B8B2-18D8319B5F7F}" dt="2023-05-25T10:56:25.217" v="754"/>
          <ac:picMkLst>
            <pc:docMk/>
            <pc:sldMk cId="3663806603" sldId="296"/>
            <ac:picMk id="2" creationId="{E2B8C5E3-88A6-8EF5-C3F8-D22A44DFECE5}"/>
          </ac:picMkLst>
        </pc:picChg>
        <pc:picChg chg="add del mod">
          <ac:chgData name="Chris Woodruff" userId="2dbf025665e4d94d" providerId="LiveId" clId="{B07E8872-0E66-4EB5-B8B2-18D8319B5F7F}" dt="2023-05-25T12:45:57.154" v="900" actId="478"/>
          <ac:picMkLst>
            <pc:docMk/>
            <pc:sldMk cId="3663806603" sldId="296"/>
            <ac:picMk id="6" creationId="{106928CA-6CDE-3570-B714-4619573BA1E1}"/>
          </ac:picMkLst>
        </pc:picChg>
        <pc:picChg chg="add">
          <ac:chgData name="Chris Woodruff" userId="2dbf025665e4d94d" providerId="LiveId" clId="{B07E8872-0E66-4EB5-B8B2-18D8319B5F7F}" dt="2023-05-25T12:45:57.921" v="901"/>
          <ac:picMkLst>
            <pc:docMk/>
            <pc:sldMk cId="3663806603" sldId="296"/>
            <ac:picMk id="6146" creationId="{2C549F39-FB1D-899D-DC17-9203FFB33B21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076628141" sldId="297"/>
        </pc:sldMkLst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2" creationId="{51E8F744-1252-84F6-1C8D-6C5C0A23941A}"/>
          </ac:spMkLst>
        </pc:spChg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3" creationId="{0AB8D8EA-292E-11A4-1E56-FA46FA79BF29}"/>
          </ac:spMkLst>
        </pc:spChg>
        <pc:spChg chg="add mod ord">
          <ac:chgData name="Chris Woodruff" userId="2dbf025665e4d94d" providerId="LiveId" clId="{B07E8872-0E66-4EB5-B8B2-18D8319B5F7F}" dt="2023-06-22T19:56:15.089" v="1068" actId="120"/>
          <ac:spMkLst>
            <pc:docMk/>
            <pc:sldMk cId="2076628141" sldId="297"/>
            <ac:spMk id="4" creationId="{3E8792C2-D159-CFF9-CFC2-4AED009F0E7D}"/>
          </ac:spMkLst>
        </pc:spChg>
        <pc:spChg chg="add del mod ord">
          <ac:chgData name="Chris Woodruff" userId="2dbf025665e4d94d" providerId="LiveId" clId="{B07E8872-0E66-4EB5-B8B2-18D8319B5F7F}" dt="2023-05-25T08:50:44.491" v="660" actId="478"/>
          <ac:spMkLst>
            <pc:docMk/>
            <pc:sldMk cId="2076628141" sldId="297"/>
            <ac:spMk id="5" creationId="{4B6E5789-0D79-33DF-6113-246AD679B3EC}"/>
          </ac:spMkLst>
        </pc:spChg>
        <pc:picChg chg="add mod">
          <ac:chgData name="Chris Woodruff" userId="2dbf025665e4d94d" providerId="LiveId" clId="{B07E8872-0E66-4EB5-B8B2-18D8319B5F7F}" dt="2023-05-25T12:47:10.794" v="912"/>
          <ac:picMkLst>
            <pc:docMk/>
            <pc:sldMk cId="2076628141" sldId="297"/>
            <ac:picMk id="2" creationId="{13A52869-F08B-CCD8-4284-2086C3534749}"/>
          </ac:picMkLst>
        </pc:picChg>
        <pc:picChg chg="add del mod">
          <ac:chgData name="Chris Woodruff" userId="2dbf025665e4d94d" providerId="LiveId" clId="{B07E8872-0E66-4EB5-B8B2-18D8319B5F7F}" dt="2023-05-25T08:52:58.274" v="678" actId="21"/>
          <ac:picMkLst>
            <pc:docMk/>
            <pc:sldMk cId="2076628141" sldId="297"/>
            <ac:picMk id="6146" creationId="{4E5C8422-4E9C-342B-C220-159E01A2AF8B}"/>
          </ac:picMkLst>
        </pc:picChg>
        <pc:picChg chg="add mod">
          <ac:chgData name="Chris Woodruff" userId="2dbf025665e4d94d" providerId="LiveId" clId="{B07E8872-0E66-4EB5-B8B2-18D8319B5F7F}" dt="2023-06-22T19:56:25.955" v="1071" actId="1076"/>
          <ac:picMkLst>
            <pc:docMk/>
            <pc:sldMk cId="2076628141" sldId="297"/>
            <ac:picMk id="6148" creationId="{1CAC940F-0B96-AF99-DB79-8B2DD93761B2}"/>
          </ac:picMkLst>
        </pc:picChg>
      </pc:sldChg>
      <pc:sldChg chg="addSp modSp mod modTransition">
        <pc:chgData name="Chris Woodruff" userId="2dbf025665e4d94d" providerId="LiveId" clId="{B07E8872-0E66-4EB5-B8B2-18D8319B5F7F}" dt="2023-06-23T14:15:45.052" v="1269" actId="121"/>
        <pc:sldMkLst>
          <pc:docMk/>
          <pc:sldMk cId="998784626" sldId="298"/>
        </pc:sldMkLst>
        <pc:spChg chg="add mod">
          <ac:chgData name="Chris Woodruff" userId="2dbf025665e4d94d" providerId="LiveId" clId="{B07E8872-0E66-4EB5-B8B2-18D8319B5F7F}" dt="2023-06-23T14:15:45.052" v="1269" actId="121"/>
          <ac:spMkLst>
            <pc:docMk/>
            <pc:sldMk cId="998784626" sldId="298"/>
            <ac:spMk id="3" creationId="{EE061772-D194-3012-32BC-0317326B2F64}"/>
          </ac:spMkLst>
        </pc:spChg>
        <pc:spChg chg="mod">
          <ac:chgData name="Chris Woodruff" userId="2dbf025665e4d94d" providerId="LiveId" clId="{B07E8872-0E66-4EB5-B8B2-18D8319B5F7F}" dt="2023-06-22T19:57:01.985" v="1076" actId="120"/>
          <ac:spMkLst>
            <pc:docMk/>
            <pc:sldMk cId="998784626" sldId="298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12.615" v="761"/>
          <ac:picMkLst>
            <pc:docMk/>
            <pc:sldMk cId="998784626" sldId="298"/>
            <ac:picMk id="2" creationId="{2DF96A8C-9CDC-B799-73E4-C9F45DFE7C88}"/>
          </ac:picMkLst>
        </pc:picChg>
        <pc:picChg chg="add mod">
          <ac:chgData name="Chris Woodruff" userId="2dbf025665e4d94d" providerId="LiveId" clId="{B07E8872-0E66-4EB5-B8B2-18D8319B5F7F}" dt="2023-05-25T10:57:16.180" v="762" actId="1076"/>
          <ac:picMkLst>
            <pc:docMk/>
            <pc:sldMk cId="998784626" sldId="298"/>
            <ac:picMk id="8194" creationId="{F2FD583E-212B-1B1E-7C25-0C79C99444D4}"/>
          </ac:picMkLst>
        </pc:picChg>
      </pc:sldChg>
      <pc:sldChg chg="add del modTransition">
        <pc:chgData name="Chris Woodruff" userId="2dbf025665e4d94d" providerId="LiveId" clId="{B07E8872-0E66-4EB5-B8B2-18D8319B5F7F}" dt="2023-05-25T08:51:08.577" v="667"/>
        <pc:sldMkLst>
          <pc:docMk/>
          <pc:sldMk cId="1865092165" sldId="298"/>
        </pc:sldMkLst>
      </pc:sldChg>
      <pc:sldChg chg="addSp delSp modSp mod modTransition">
        <pc:chgData name="Chris Woodruff" userId="2dbf025665e4d94d" providerId="LiveId" clId="{B07E8872-0E66-4EB5-B8B2-18D8319B5F7F}" dt="2023-06-23T14:16:05.887" v="1273" actId="255"/>
        <pc:sldMkLst>
          <pc:docMk/>
          <pc:sldMk cId="3212955880" sldId="299"/>
        </pc:sldMkLst>
        <pc:spChg chg="mod">
          <ac:chgData name="Chris Woodruff" userId="2dbf025665e4d94d" providerId="LiveId" clId="{B07E8872-0E66-4EB5-B8B2-18D8319B5F7F}" dt="2023-06-22T19:57:17.202" v="1078" actId="120"/>
          <ac:spMkLst>
            <pc:docMk/>
            <pc:sldMk cId="3212955880" sldId="299"/>
            <ac:spMk id="4" creationId="{3E8792C2-D159-CFF9-CFC2-4AED009F0E7D}"/>
          </ac:spMkLst>
        </pc:spChg>
        <pc:spChg chg="add del">
          <ac:chgData name="Chris Woodruff" userId="2dbf025665e4d94d" providerId="LiveId" clId="{B07E8872-0E66-4EB5-B8B2-18D8319B5F7F}" dt="2023-06-23T14:14:17.636" v="1224" actId="22"/>
          <ac:spMkLst>
            <pc:docMk/>
            <pc:sldMk cId="3212955880" sldId="299"/>
            <ac:spMk id="5" creationId="{BEEA8969-C0DC-CCC1-19AE-B495BD9ED0D4}"/>
          </ac:spMkLst>
        </pc:spChg>
        <pc:spChg chg="add mod">
          <ac:chgData name="Chris Woodruff" userId="2dbf025665e4d94d" providerId="LiveId" clId="{B07E8872-0E66-4EB5-B8B2-18D8319B5F7F}" dt="2023-06-23T14:16:05.887" v="1273" actId="255"/>
          <ac:spMkLst>
            <pc:docMk/>
            <pc:sldMk cId="3212955880" sldId="299"/>
            <ac:spMk id="6" creationId="{8709E9FE-16F1-ADAB-8065-844BD20ABF63}"/>
          </ac:spMkLst>
        </pc:spChg>
        <pc:picChg chg="add mod">
          <ac:chgData name="Chris Woodruff" userId="2dbf025665e4d94d" providerId="LiveId" clId="{B07E8872-0E66-4EB5-B8B2-18D8319B5F7F}" dt="2023-05-25T10:57:19.158" v="763"/>
          <ac:picMkLst>
            <pc:docMk/>
            <pc:sldMk cId="3212955880" sldId="299"/>
            <ac:picMk id="2" creationId="{6341E5B5-A98A-0BCD-3219-4EC22909FEAF}"/>
          </ac:picMkLst>
        </pc:picChg>
        <pc:picChg chg="add mod">
          <ac:chgData name="Chris Woodruff" userId="2dbf025665e4d94d" providerId="LiveId" clId="{B07E8872-0E66-4EB5-B8B2-18D8319B5F7F}" dt="2023-06-23T14:14:38.276" v="1227" actId="1076"/>
          <ac:picMkLst>
            <pc:docMk/>
            <pc:sldMk cId="3212955880" sldId="299"/>
            <ac:picMk id="9218" creationId="{2CA854CA-AD68-839B-563D-CE4CD0BB326F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2343925362" sldId="300"/>
        </pc:sldMkLst>
        <pc:spChg chg="mod">
          <ac:chgData name="Chris Woodruff" userId="2dbf025665e4d94d" providerId="LiveId" clId="{B07E8872-0E66-4EB5-B8B2-18D8319B5F7F}" dt="2023-06-22T19:57:40.132" v="1081" actId="120"/>
          <ac:spMkLst>
            <pc:docMk/>
            <pc:sldMk cId="2343925362" sldId="300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27.952" v="765"/>
          <ac:picMkLst>
            <pc:docMk/>
            <pc:sldMk cId="2343925362" sldId="300"/>
            <ac:picMk id="2" creationId="{44A4DDAE-0865-E1C8-E3D4-90AD6CAB8016}"/>
          </ac:picMkLst>
        </pc:picChg>
        <pc:picChg chg="add mod">
          <ac:chgData name="Chris Woodruff" userId="2dbf025665e4d94d" providerId="LiveId" clId="{B07E8872-0E66-4EB5-B8B2-18D8319B5F7F}" dt="2023-05-25T10:57:41.185" v="768" actId="14100"/>
          <ac:picMkLst>
            <pc:docMk/>
            <pc:sldMk cId="2343925362" sldId="300"/>
            <ac:picMk id="10242" creationId="{F454DAFC-16F4-EE16-64FE-7A24F713C8A0}"/>
          </ac:picMkLst>
        </pc:picChg>
      </pc:sldChg>
      <pc:sldChg chg="addSp modSp mod modTransition">
        <pc:chgData name="Chris Woodruff" userId="2dbf025665e4d94d" providerId="LiveId" clId="{B07E8872-0E66-4EB5-B8B2-18D8319B5F7F}" dt="2023-06-23T13:09:43.350" v="1165"/>
        <pc:sldMkLst>
          <pc:docMk/>
          <pc:sldMk cId="1969466230" sldId="301"/>
        </pc:sldMkLst>
        <pc:spChg chg="mod">
          <ac:chgData name="Chris Woodruff" userId="2dbf025665e4d94d" providerId="LiveId" clId="{B07E8872-0E66-4EB5-B8B2-18D8319B5F7F}" dt="2023-06-22T19:57:53.203" v="1083" actId="120"/>
          <ac:spMkLst>
            <pc:docMk/>
            <pc:sldMk cId="1969466230" sldId="301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44.253" v="769"/>
          <ac:picMkLst>
            <pc:docMk/>
            <pc:sldMk cId="1969466230" sldId="301"/>
            <ac:picMk id="2" creationId="{BDC230EA-8585-4A50-7B94-E39A305E21CE}"/>
          </ac:picMkLst>
        </pc:picChg>
        <pc:picChg chg="add mod">
          <ac:chgData name="Chris Woodruff" userId="2dbf025665e4d94d" providerId="LiveId" clId="{B07E8872-0E66-4EB5-B8B2-18D8319B5F7F}" dt="2023-05-25T10:57:48.999" v="770" actId="1076"/>
          <ac:picMkLst>
            <pc:docMk/>
            <pc:sldMk cId="1969466230" sldId="301"/>
            <ac:picMk id="11266" creationId="{D57D012A-B791-9F85-9263-8FAFE22E5433}"/>
          </ac:picMkLst>
        </pc:picChg>
      </pc:sldChg>
      <pc:sldChg chg="addSp delSp modSp add modTransition">
        <pc:chgData name="Chris Woodruff" userId="2dbf025665e4d94d" providerId="LiveId" clId="{B07E8872-0E66-4EB5-B8B2-18D8319B5F7F}" dt="2023-06-23T13:09:43.350" v="1165"/>
        <pc:sldMkLst>
          <pc:docMk/>
          <pc:sldMk cId="82022591" sldId="302"/>
        </pc:sldMkLst>
        <pc:picChg chg="add mod">
          <ac:chgData name="Chris Woodruff" userId="2dbf025665e4d94d" providerId="LiveId" clId="{B07E8872-0E66-4EB5-B8B2-18D8319B5F7F}" dt="2023-06-22T19:58:10.902" v="1085" actId="1076"/>
          <ac:picMkLst>
            <pc:docMk/>
            <pc:sldMk cId="82022591" sldId="302"/>
            <ac:picMk id="2" creationId="{290245AC-4586-7727-0769-0734B390ED3E}"/>
          </ac:picMkLst>
        </pc:picChg>
        <pc:picChg chg="add mod">
          <ac:chgData name="Chris Woodruff" userId="2dbf025665e4d94d" providerId="LiveId" clId="{B07E8872-0E66-4EB5-B8B2-18D8319B5F7F}" dt="2023-05-25T10:57:52.119" v="771"/>
          <ac:picMkLst>
            <pc:docMk/>
            <pc:sldMk cId="82022591" sldId="302"/>
            <ac:picMk id="3" creationId="{223D401D-2660-749D-9081-1F60432BBA2B}"/>
          </ac:picMkLst>
        </pc:picChg>
        <pc:picChg chg="del">
          <ac:chgData name="Chris Woodruff" userId="2dbf025665e4d94d" providerId="LiveId" clId="{B07E8872-0E66-4EB5-B8B2-18D8319B5F7F}" dt="2023-05-25T09:38:08.685" v="696" actId="478"/>
          <ac:picMkLst>
            <pc:docMk/>
            <pc:sldMk cId="82022591" sldId="302"/>
            <ac:picMk id="1026" creationId="{86FCC30A-2E8D-B3D4-DBEB-D6F470C83F67}"/>
          </ac:picMkLst>
        </pc:picChg>
      </pc:sldChg>
      <pc:sldChg chg="addSp delSp modSp new mod modTransition">
        <pc:chgData name="Chris Woodruff" userId="2dbf025665e4d94d" providerId="LiveId" clId="{B07E8872-0E66-4EB5-B8B2-18D8319B5F7F}" dt="2023-06-23T13:09:43.350" v="1165"/>
        <pc:sldMkLst>
          <pc:docMk/>
          <pc:sldMk cId="1265774552" sldId="303"/>
        </pc:sldMkLst>
        <pc:spChg chg="del">
          <ac:chgData name="Chris Woodruff" userId="2dbf025665e4d94d" providerId="LiveId" clId="{B07E8872-0E66-4EB5-B8B2-18D8319B5F7F}" dt="2023-05-25T09:38:52.985" v="707" actId="478"/>
          <ac:spMkLst>
            <pc:docMk/>
            <pc:sldMk cId="1265774552" sldId="303"/>
            <ac:spMk id="2" creationId="{4E545EA1-FEC3-8BBD-B4F5-EF915BD091E2}"/>
          </ac:spMkLst>
        </pc:spChg>
        <pc:spChg chg="del">
          <ac:chgData name="Chris Woodruff" userId="2dbf025665e4d94d" providerId="LiveId" clId="{B07E8872-0E66-4EB5-B8B2-18D8319B5F7F}" dt="2023-05-25T09:38:38.602" v="704" actId="478"/>
          <ac:spMkLst>
            <pc:docMk/>
            <pc:sldMk cId="1265774552" sldId="303"/>
            <ac:spMk id="3" creationId="{B3B08EDD-673D-5582-F678-3340480B421E}"/>
          </ac:spMkLst>
        </pc:spChg>
        <pc:spChg chg="del">
          <ac:chgData name="Chris Woodruff" userId="2dbf025665e4d94d" providerId="LiveId" clId="{B07E8872-0E66-4EB5-B8B2-18D8319B5F7F}" dt="2023-05-25T09:38:42.257" v="705" actId="478"/>
          <ac:spMkLst>
            <pc:docMk/>
            <pc:sldMk cId="1265774552" sldId="303"/>
            <ac:spMk id="4" creationId="{B928F9E6-31BA-2B63-063F-5F544C7E83D8}"/>
          </ac:spMkLst>
        </pc:spChg>
        <pc:spChg chg="del">
          <ac:chgData name="Chris Woodruff" userId="2dbf025665e4d94d" providerId="LiveId" clId="{B07E8872-0E66-4EB5-B8B2-18D8319B5F7F}" dt="2023-05-25T09:38:46.191" v="706" actId="478"/>
          <ac:spMkLst>
            <pc:docMk/>
            <pc:sldMk cId="1265774552" sldId="303"/>
            <ac:spMk id="5" creationId="{26056254-AAFB-7874-FC1A-76790E74ED61}"/>
          </ac:spMkLst>
        </pc:spChg>
        <pc:picChg chg="add mod">
          <ac:chgData name="Chris Woodruff" userId="2dbf025665e4d94d" providerId="LiveId" clId="{B07E8872-0E66-4EB5-B8B2-18D8319B5F7F}" dt="2023-06-22T19:58:19.445" v="1087" actId="1076"/>
          <ac:picMkLst>
            <pc:docMk/>
            <pc:sldMk cId="1265774552" sldId="303"/>
            <ac:picMk id="6" creationId="{2F0AA9C6-BF33-62FE-16BD-4AE07721B9B0}"/>
          </ac:picMkLst>
        </pc:picChg>
        <pc:picChg chg="add mod">
          <ac:chgData name="Chris Woodruff" userId="2dbf025665e4d94d" providerId="LiveId" clId="{B07E8872-0E66-4EB5-B8B2-18D8319B5F7F}" dt="2023-05-25T10:57:57.561" v="773"/>
          <ac:picMkLst>
            <pc:docMk/>
            <pc:sldMk cId="1265774552" sldId="303"/>
            <ac:picMk id="7" creationId="{718DCBA9-BA49-FDD1-AB77-6B68A8F96D24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2611749555" sldId="304"/>
        </pc:sldMkLst>
        <pc:spChg chg="del">
          <ac:chgData name="Chris Woodruff" userId="2dbf025665e4d94d" providerId="LiveId" clId="{B07E8872-0E66-4EB5-B8B2-18D8319B5F7F}" dt="2023-05-25T09:38:21.085" v="700" actId="478"/>
          <ac:spMkLst>
            <pc:docMk/>
            <pc:sldMk cId="2611749555" sldId="304"/>
            <ac:spMk id="2" creationId="{5A549501-28B9-A6F9-1BA9-AD7BC814ECF4}"/>
          </ac:spMkLst>
        </pc:spChg>
        <pc:spChg chg="del">
          <ac:chgData name="Chris Woodruff" userId="2dbf025665e4d94d" providerId="LiveId" clId="{B07E8872-0E66-4EB5-B8B2-18D8319B5F7F}" dt="2023-05-25T09:38:25.915" v="701" actId="478"/>
          <ac:spMkLst>
            <pc:docMk/>
            <pc:sldMk cId="2611749555" sldId="304"/>
            <ac:spMk id="3" creationId="{1DD01544-B688-D1E2-F361-FBB0F4E46BC6}"/>
          </ac:spMkLst>
        </pc:spChg>
        <pc:spChg chg="del">
          <ac:chgData name="Chris Woodruff" userId="2dbf025665e4d94d" providerId="LiveId" clId="{B07E8872-0E66-4EB5-B8B2-18D8319B5F7F}" dt="2023-05-25T09:38:28.835" v="702" actId="478"/>
          <ac:spMkLst>
            <pc:docMk/>
            <pc:sldMk cId="2611749555" sldId="304"/>
            <ac:spMk id="4" creationId="{1C5E9D12-729B-46F3-6B51-036411093F09}"/>
          </ac:spMkLst>
        </pc:spChg>
        <pc:spChg chg="del">
          <ac:chgData name="Chris Woodruff" userId="2dbf025665e4d94d" providerId="LiveId" clId="{B07E8872-0E66-4EB5-B8B2-18D8319B5F7F}" dt="2023-05-25T09:38:32.885" v="703" actId="478"/>
          <ac:spMkLst>
            <pc:docMk/>
            <pc:sldMk cId="2611749555" sldId="304"/>
            <ac:spMk id="5" creationId="{63AAF752-7C0F-2C70-DDBA-E526D8386E9A}"/>
          </ac:spMkLst>
        </pc:sp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6" creationId="{4681D318-FBCC-D4D4-66A7-9881891486E6}"/>
          </ac:picMkLst>
        </pc:pic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7" creationId="{56D6A4C0-1A79-ECFF-D597-AD404CE7E4FD}"/>
          </ac:picMkLst>
        </pc:picChg>
        <pc:picChg chg="add mod">
          <ac:chgData name="Chris Woodruff" userId="2dbf025665e4d94d" providerId="LiveId" clId="{B07E8872-0E66-4EB5-B8B2-18D8319B5F7F}" dt="2023-05-25T10:57:59.749" v="774"/>
          <ac:picMkLst>
            <pc:docMk/>
            <pc:sldMk cId="2611749555" sldId="304"/>
            <ac:picMk id="8" creationId="{6F61D210-36C4-862E-A6FF-C9C7B883CB99}"/>
          </ac:picMkLst>
        </pc:picChg>
        <pc:picChg chg="add del mod">
          <ac:chgData name="Chris Woodruff" userId="2dbf025665e4d94d" providerId="LiveId" clId="{B07E8872-0E66-4EB5-B8B2-18D8319B5F7F}" dt="2023-05-25T09:39:23.300" v="712" actId="21"/>
          <ac:picMkLst>
            <pc:docMk/>
            <pc:sldMk cId="2611749555" sldId="304"/>
            <ac:picMk id="2050" creationId="{87E23B0D-C67A-8110-6EC2-0DE45DD967F0}"/>
          </ac:picMkLst>
        </pc:picChg>
        <pc:picChg chg="add mod">
          <ac:chgData name="Chris Woodruff" userId="2dbf025665e4d94d" providerId="LiveId" clId="{B07E8872-0E66-4EB5-B8B2-18D8319B5F7F}" dt="2023-05-25T09:41:22.749" v="726" actId="1076"/>
          <ac:picMkLst>
            <pc:docMk/>
            <pc:sldMk cId="2611749555" sldId="304"/>
            <ac:picMk id="2052" creationId="{3A8EAA31-FE00-B4AE-87F8-11D95C6402FC}"/>
          </ac:picMkLst>
        </pc:picChg>
      </pc:sldChg>
      <pc:sldChg chg="addSp delSp modSp new mod modTransition modAnim">
        <pc:chgData name="Chris Woodruff" userId="2dbf025665e4d94d" providerId="LiveId" clId="{B07E8872-0E66-4EB5-B8B2-18D8319B5F7F}" dt="2023-06-23T13:09:43.350" v="1165"/>
        <pc:sldMkLst>
          <pc:docMk/>
          <pc:sldMk cId="1940632400" sldId="305"/>
        </pc:sldMkLst>
        <pc:spChg chg="del">
          <ac:chgData name="Chris Woodruff" userId="2dbf025665e4d94d" providerId="LiveId" clId="{B07E8872-0E66-4EB5-B8B2-18D8319B5F7F}" dt="2023-05-25T09:40:12.570" v="716" actId="478"/>
          <ac:spMkLst>
            <pc:docMk/>
            <pc:sldMk cId="1940632400" sldId="305"/>
            <ac:spMk id="2" creationId="{35166971-1D20-0555-65C4-06A4EC5D49F6}"/>
          </ac:spMkLst>
        </pc:spChg>
        <pc:spChg chg="del">
          <ac:chgData name="Chris Woodruff" userId="2dbf025665e4d94d" providerId="LiveId" clId="{B07E8872-0E66-4EB5-B8B2-18D8319B5F7F}" dt="2023-05-25T09:40:17.065" v="717" actId="478"/>
          <ac:spMkLst>
            <pc:docMk/>
            <pc:sldMk cId="1940632400" sldId="305"/>
            <ac:spMk id="3" creationId="{87F3E73A-7045-66E1-0173-D9EC67F4100D}"/>
          </ac:spMkLst>
        </pc:spChg>
        <pc:spChg chg="del">
          <ac:chgData name="Chris Woodruff" userId="2dbf025665e4d94d" providerId="LiveId" clId="{B07E8872-0E66-4EB5-B8B2-18D8319B5F7F}" dt="2023-05-25T09:40:20.084" v="718" actId="478"/>
          <ac:spMkLst>
            <pc:docMk/>
            <pc:sldMk cId="1940632400" sldId="305"/>
            <ac:spMk id="4" creationId="{A363753C-791F-3F7A-96BB-5E55DC2E8A88}"/>
          </ac:spMkLst>
        </pc:spChg>
        <pc:spChg chg="del">
          <ac:chgData name="Chris Woodruff" userId="2dbf025665e4d94d" providerId="LiveId" clId="{B07E8872-0E66-4EB5-B8B2-18D8319B5F7F}" dt="2023-05-25T09:40:23.936" v="719" actId="478"/>
          <ac:spMkLst>
            <pc:docMk/>
            <pc:sldMk cId="1940632400" sldId="305"/>
            <ac:spMk id="5" creationId="{986A1B4E-D732-1E03-9520-A1307CC7177F}"/>
          </ac:spMkLst>
        </pc:spChg>
        <pc:picChg chg="add mod">
          <ac:chgData name="Chris Woodruff" userId="2dbf025665e4d94d" providerId="LiveId" clId="{B07E8872-0E66-4EB5-B8B2-18D8319B5F7F}" dt="2023-05-25T10:58:02.219" v="775"/>
          <ac:picMkLst>
            <pc:docMk/>
            <pc:sldMk cId="1940632400" sldId="305"/>
            <ac:picMk id="6" creationId="{6B6280FF-3043-C63B-57F4-B72D4647B2B4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098" creationId="{3C2E822C-1932-D34B-9F6A-4D197F2E70E2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100" creationId="{D7AF4850-CEA9-635D-DB72-8A1A3617A21B}"/>
          </ac:picMkLst>
        </pc:picChg>
        <pc:picChg chg="add mod">
          <ac:chgData name="Chris Woodruff" userId="2dbf025665e4d94d" providerId="LiveId" clId="{B07E8872-0E66-4EB5-B8B2-18D8319B5F7F}" dt="2023-06-22T19:58:40.823" v="1089" actId="1076"/>
          <ac:picMkLst>
            <pc:docMk/>
            <pc:sldMk cId="1940632400" sldId="305"/>
            <ac:picMk id="4102" creationId="{E01A4AFA-ECE9-3EB8-6F29-2947FD5A2379}"/>
          </ac:picMkLst>
        </pc:picChg>
        <pc:picChg chg="add mod">
          <ac:chgData name="Chris Woodruff" userId="2dbf025665e4d94d" providerId="LiveId" clId="{B07E8872-0E66-4EB5-B8B2-18D8319B5F7F}" dt="2023-06-22T19:58:58.328" v="1092" actId="14100"/>
          <ac:picMkLst>
            <pc:docMk/>
            <pc:sldMk cId="1940632400" sldId="305"/>
            <ac:picMk id="4104" creationId="{571BDF46-B51C-BFFC-84EB-87B12EADE6A5}"/>
          </ac:picMkLst>
        </pc:picChg>
        <pc:picChg chg="add mod">
          <ac:chgData name="Chris Woodruff" userId="2dbf025665e4d94d" providerId="LiveId" clId="{B07E8872-0E66-4EB5-B8B2-18D8319B5F7F}" dt="2023-06-22T19:59:05.153" v="1093" actId="1076"/>
          <ac:picMkLst>
            <pc:docMk/>
            <pc:sldMk cId="1940632400" sldId="305"/>
            <ac:picMk id="4106" creationId="{40C5B0F0-3093-5824-D382-E190C0140FD9}"/>
          </ac:picMkLst>
        </pc:picChg>
      </pc:sldChg>
      <pc:sldChg chg="addSp delSp modSp new mod modTransition setBg modClrScheme modShow chgLayout">
        <pc:chgData name="Chris Woodruff" userId="2dbf025665e4d94d" providerId="LiveId" clId="{B07E8872-0E66-4EB5-B8B2-18D8319B5F7F}" dt="2023-06-23T14:08:34.041" v="1188" actId="729"/>
        <pc:sldMkLst>
          <pc:docMk/>
          <pc:sldMk cId="2184539804" sldId="306"/>
        </pc:sldMkLst>
        <pc:spChg chg="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2" creationId="{5F40F68B-9780-EB98-BFFB-529D6E392A9D}"/>
          </ac:spMkLst>
        </pc:spChg>
        <pc:spChg chg="add mod ord">
          <ac:chgData name="Chris Woodruff" userId="2dbf025665e4d94d" providerId="LiveId" clId="{B07E8872-0E66-4EB5-B8B2-18D8319B5F7F}" dt="2023-06-22T19:56:53.244" v="1074" actId="26606"/>
          <ac:spMkLst>
            <pc:docMk/>
            <pc:sldMk cId="2184539804" sldId="306"/>
            <ac:spMk id="3" creationId="{D0AFEA7C-2529-9FBB-64AC-3EDD1768E16C}"/>
          </ac:spMkLst>
        </pc:spChg>
        <pc:spChg chg="del">
          <ac:chgData name="Chris Woodruff" userId="2dbf025665e4d94d" providerId="LiveId" clId="{B07E8872-0E66-4EB5-B8B2-18D8319B5F7F}" dt="2023-05-25T10:55:52.547" v="748" actId="478"/>
          <ac:spMkLst>
            <pc:docMk/>
            <pc:sldMk cId="2184539804" sldId="306"/>
            <ac:spMk id="3" creationId="{EC00A666-CB4C-1D07-AD51-137E412F4732}"/>
          </ac:spMkLst>
        </pc:spChg>
        <pc:spChg chg="del">
          <ac:chgData name="Chris Woodruff" userId="2dbf025665e4d94d" providerId="LiveId" clId="{B07E8872-0E66-4EB5-B8B2-18D8319B5F7F}" dt="2023-05-25T10:56:01.739" v="750" actId="478"/>
          <ac:spMkLst>
            <pc:docMk/>
            <pc:sldMk cId="2184539804" sldId="306"/>
            <ac:spMk id="4" creationId="{5DBEE7EC-0443-8A14-F88B-845F2A906EC9}"/>
          </ac:spMkLst>
        </pc:spChg>
        <pc:spChg chg="del">
          <ac:chgData name="Chris Woodruff" userId="2dbf025665e4d94d" providerId="LiveId" clId="{B07E8872-0E66-4EB5-B8B2-18D8319B5F7F}" dt="2023-05-25T10:56:05.938" v="751" actId="478"/>
          <ac:spMkLst>
            <pc:docMk/>
            <pc:sldMk cId="2184539804" sldId="306"/>
            <ac:spMk id="5" creationId="{D50C9344-E519-70AD-EB51-73E48A35CF09}"/>
          </ac:spMkLst>
        </pc:spChg>
        <pc:spChg chg="del">
          <ac:chgData name="Chris Woodruff" userId="2dbf025665e4d94d" providerId="LiveId" clId="{B07E8872-0E66-4EB5-B8B2-18D8319B5F7F}" dt="2023-05-25T10:56:09.631" v="752" actId="478"/>
          <ac:spMkLst>
            <pc:docMk/>
            <pc:sldMk cId="2184539804" sldId="306"/>
            <ac:spMk id="6" creationId="{D575DD80-675D-DA95-2C99-D4F4B404FB92}"/>
          </ac:spMkLst>
        </pc:spChg>
        <pc:picChg chg="add mod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7" creationId="{3F5CC08F-C6CF-40D7-3838-8E84C0959841}"/>
          </ac:picMkLst>
        </pc:picChg>
        <pc:picChg chg="add del">
          <ac:chgData name="Chris Woodruff" userId="2dbf025665e4d94d" providerId="LiveId" clId="{B07E8872-0E66-4EB5-B8B2-18D8319B5F7F}" dt="2023-06-22T19:56:53.244" v="1074" actId="26606"/>
          <ac:picMkLst>
            <pc:docMk/>
            <pc:sldMk cId="2184539804" sldId="306"/>
            <ac:picMk id="12" creationId="{76AAFF90-89E1-46D5-B8B5-3BFDBB92D867}"/>
          </ac:picMkLst>
        </pc:picChg>
      </pc:sldChg>
      <pc:sldChg chg="addSp delSp modSp new mod modTransition modClrScheme chgLayout">
        <pc:chgData name="Chris Woodruff" userId="2dbf025665e4d94d" providerId="LiveId" clId="{B07E8872-0E66-4EB5-B8B2-18D8319B5F7F}" dt="2023-06-23T14:08:01.165" v="1187" actId="120"/>
        <pc:sldMkLst>
          <pc:docMk/>
          <pc:sldMk cId="1976246939" sldId="307"/>
        </pc:sldMkLst>
        <pc:spChg chg="del mod ord">
          <ac:chgData name="Chris Woodruff" userId="2dbf025665e4d94d" providerId="LiveId" clId="{B07E8872-0E66-4EB5-B8B2-18D8319B5F7F}" dt="2023-05-25T12:31:40.494" v="838" actId="700"/>
          <ac:spMkLst>
            <pc:docMk/>
            <pc:sldMk cId="1976246939" sldId="307"/>
            <ac:spMk id="2" creationId="{E5CAFF3C-E729-6DFF-3CD6-256F88B66817}"/>
          </ac:spMkLst>
        </pc:spChg>
        <pc:spChg chg="del">
          <ac:chgData name="Chris Woodruff" userId="2dbf025665e4d94d" providerId="LiveId" clId="{B07E8872-0E66-4EB5-B8B2-18D8319B5F7F}" dt="2023-05-25T12:30:16.562" v="833" actId="478"/>
          <ac:spMkLst>
            <pc:docMk/>
            <pc:sldMk cId="1976246939" sldId="307"/>
            <ac:spMk id="3" creationId="{351AB737-8119-F3B1-E2E4-7FB8C88CFF96}"/>
          </ac:spMkLst>
        </pc:spChg>
        <pc:spChg chg="del mod ord">
          <ac:chgData name="Chris Woodruff" userId="2dbf025665e4d94d" providerId="LiveId" clId="{B07E8872-0E66-4EB5-B8B2-18D8319B5F7F}" dt="2023-05-25T12:32:23.497" v="844" actId="478"/>
          <ac:spMkLst>
            <pc:docMk/>
            <pc:sldMk cId="1976246939" sldId="307"/>
            <ac:spMk id="4" creationId="{0E179B20-A930-5BDD-6582-576739E8B202}"/>
          </ac:spMkLst>
        </pc:spChg>
        <pc:spChg chg="del mod ord">
          <ac:chgData name="Chris Woodruff" userId="2dbf025665e4d94d" providerId="LiveId" clId="{B07E8872-0E66-4EB5-B8B2-18D8319B5F7F}" dt="2023-05-25T12:32:27.022" v="845" actId="478"/>
          <ac:spMkLst>
            <pc:docMk/>
            <pc:sldMk cId="1976246939" sldId="307"/>
            <ac:spMk id="5" creationId="{807B6D27-03B5-92A3-3438-6A2E7C950BFE}"/>
          </ac:spMkLst>
        </pc:spChg>
        <pc:spChg chg="del mod ord">
          <ac:chgData name="Chris Woodruff" userId="2dbf025665e4d94d" providerId="LiveId" clId="{B07E8872-0E66-4EB5-B8B2-18D8319B5F7F}" dt="2023-05-25T12:32:30.452" v="846" actId="478"/>
          <ac:spMkLst>
            <pc:docMk/>
            <pc:sldMk cId="1976246939" sldId="307"/>
            <ac:spMk id="6" creationId="{585D3359-7F65-16A8-73DA-10AC9414672B}"/>
          </ac:spMkLst>
        </pc:spChg>
        <pc:spChg chg="add del">
          <ac:chgData name="Chris Woodruff" userId="2dbf025665e4d94d" providerId="LiveId" clId="{B07E8872-0E66-4EB5-B8B2-18D8319B5F7F}" dt="2023-05-25T12:30:23.361" v="835" actId="22"/>
          <ac:spMkLst>
            <pc:docMk/>
            <pc:sldMk cId="1976246939" sldId="307"/>
            <ac:spMk id="8" creationId="{1CF42E47-E3D8-6381-AB73-73AB3257FB88}"/>
          </ac:spMkLst>
        </pc:spChg>
        <pc:spChg chg="add del">
          <ac:chgData name="Chris Woodruff" userId="2dbf025665e4d94d" providerId="LiveId" clId="{B07E8872-0E66-4EB5-B8B2-18D8319B5F7F}" dt="2023-05-25T12:30:28.625" v="837" actId="22"/>
          <ac:spMkLst>
            <pc:docMk/>
            <pc:sldMk cId="1976246939" sldId="307"/>
            <ac:spMk id="10" creationId="{2B96FDCD-F029-4BFC-93B4-A7BC99BADD84}"/>
          </ac:spMkLst>
        </pc:spChg>
        <pc:spChg chg="add mod ord">
          <ac:chgData name="Chris Woodruff" userId="2dbf025665e4d94d" providerId="LiveId" clId="{B07E8872-0E66-4EB5-B8B2-18D8319B5F7F}" dt="2023-06-23T14:08:01.165" v="1187" actId="120"/>
          <ac:spMkLst>
            <pc:docMk/>
            <pc:sldMk cId="1976246939" sldId="307"/>
            <ac:spMk id="11" creationId="{EE77846B-F394-3BD8-C132-8CDD14C02725}"/>
          </ac:spMkLst>
        </pc:spChg>
        <pc:spChg chg="add mod ord">
          <ac:chgData name="Chris Woodruff" userId="2dbf025665e4d94d" providerId="LiveId" clId="{B07E8872-0E66-4EB5-B8B2-18D8319B5F7F}" dt="2023-06-22T19:55:26.630" v="1066" actId="948"/>
          <ac:spMkLst>
            <pc:docMk/>
            <pc:sldMk cId="1976246939" sldId="307"/>
            <ac:spMk id="12" creationId="{407A4E1E-7F35-51D7-3083-D335B8041A81}"/>
          </ac:spMkLst>
        </pc:spChg>
        <pc:spChg chg="add mod ord">
          <ac:chgData name="Chris Woodruff" userId="2dbf025665e4d94d" providerId="LiveId" clId="{B07E8872-0E66-4EB5-B8B2-18D8319B5F7F}" dt="2023-06-22T19:53:29.853" v="1060" actId="1076"/>
          <ac:spMkLst>
            <pc:docMk/>
            <pc:sldMk cId="1976246939" sldId="307"/>
            <ac:spMk id="13" creationId="{ABC81070-F103-B211-A88A-376D378AB118}"/>
          </ac:spMkLst>
        </pc:spChg>
        <pc:spChg chg="add del mod ord">
          <ac:chgData name="Chris Woodruff" userId="2dbf025665e4d94d" providerId="LiveId" clId="{B07E8872-0E66-4EB5-B8B2-18D8319B5F7F}" dt="2023-05-25T12:32:00.862" v="840" actId="478"/>
          <ac:spMkLst>
            <pc:docMk/>
            <pc:sldMk cId="1976246939" sldId="307"/>
            <ac:spMk id="14" creationId="{2C1865A3-DD64-1F95-08FE-F5EEF210E697}"/>
          </ac:spMkLst>
        </pc:spChg>
        <pc:spChg chg="add del mod ord">
          <ac:chgData name="Chris Woodruff" userId="2dbf025665e4d94d" providerId="LiveId" clId="{B07E8872-0E66-4EB5-B8B2-18D8319B5F7F}" dt="2023-05-25T12:32:03.347" v="841" actId="478"/>
          <ac:spMkLst>
            <pc:docMk/>
            <pc:sldMk cId="1976246939" sldId="307"/>
            <ac:spMk id="15" creationId="{A3787AD3-EB4B-0D95-CD62-5DA79E484347}"/>
          </ac:spMkLst>
        </pc:spChg>
        <pc:spChg chg="add del mod ord">
          <ac:chgData name="Chris Woodruff" userId="2dbf025665e4d94d" providerId="LiveId" clId="{B07E8872-0E66-4EB5-B8B2-18D8319B5F7F}" dt="2023-05-25T12:31:58.626" v="839" actId="478"/>
          <ac:spMkLst>
            <pc:docMk/>
            <pc:sldMk cId="1976246939" sldId="307"/>
            <ac:spMk id="16" creationId="{B79EF095-3224-25F8-11A6-F987B6B516B3}"/>
          </ac:spMkLst>
        </pc:spChg>
        <pc:spChg chg="add del mod">
          <ac:chgData name="Chris Woodruff" userId="2dbf025665e4d94d" providerId="LiveId" clId="{B07E8872-0E66-4EB5-B8B2-18D8319B5F7F}" dt="2023-05-25T12:34:59.120" v="866"/>
          <ac:spMkLst>
            <pc:docMk/>
            <pc:sldMk cId="1976246939" sldId="307"/>
            <ac:spMk id="17" creationId="{0B07BBCC-F036-2171-5256-8AB02F4FE08B}"/>
          </ac:spMkLst>
        </pc:spChg>
        <pc:spChg chg="add mod">
          <ac:chgData name="Chris Woodruff" userId="2dbf025665e4d94d" providerId="LiveId" clId="{B07E8872-0E66-4EB5-B8B2-18D8319B5F7F}" dt="2023-06-22T19:55:14.618" v="1065" actId="948"/>
          <ac:spMkLst>
            <pc:docMk/>
            <pc:sldMk cId="1976246939" sldId="307"/>
            <ac:spMk id="18" creationId="{5A332BF4-223E-6F30-E540-6A46E5E1C4DA}"/>
          </ac:spMkLst>
        </pc:spChg>
      </pc:sldChg>
      <pc:sldChg chg="addSp delSp modSp new mod modTransition modClrScheme chgLayout">
        <pc:chgData name="Chris Woodruff" userId="2dbf025665e4d94d" providerId="LiveId" clId="{B07E8872-0E66-4EB5-B8B2-18D8319B5F7F}" dt="2023-06-23T13:09:43.350" v="1165"/>
        <pc:sldMkLst>
          <pc:docMk/>
          <pc:sldMk cId="2223252280" sldId="308"/>
        </pc:sldMkLst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2" creationId="{C0B321C3-CD36-B654-C861-36463F5DF923}"/>
          </ac:spMkLst>
        </pc:spChg>
        <pc:spChg chg="del mod ord">
          <ac:chgData name="Chris Woodruff" userId="2dbf025665e4d94d" providerId="LiveId" clId="{B07E8872-0E66-4EB5-B8B2-18D8319B5F7F}" dt="2023-06-22T19:44:52.066" v="1004" actId="700"/>
          <ac:spMkLst>
            <pc:docMk/>
            <pc:sldMk cId="2223252280" sldId="308"/>
            <ac:spMk id="3" creationId="{40534DC7-5FAF-C602-6E95-B714D9F5AB0B}"/>
          </ac:spMkLst>
        </pc:spChg>
        <pc:spChg chg="del mod ord">
          <ac:chgData name="Chris Woodruff" userId="2dbf025665e4d94d" providerId="LiveId" clId="{B07E8872-0E66-4EB5-B8B2-18D8319B5F7F}" dt="2023-06-23T13:09:07.318" v="1163" actId="478"/>
          <ac:spMkLst>
            <pc:docMk/>
            <pc:sldMk cId="2223252280" sldId="308"/>
            <ac:spMk id="4" creationId="{3CCF4910-E185-F19A-26CF-DAAE8AA71E88}"/>
          </ac:spMkLst>
        </pc:spChg>
        <pc:spChg chg="del mod ord">
          <ac:chgData name="Chris Woodruff" userId="2dbf025665e4d94d" providerId="LiveId" clId="{B07E8872-0E66-4EB5-B8B2-18D8319B5F7F}" dt="2023-06-23T13:09:04.526" v="1162" actId="478"/>
          <ac:spMkLst>
            <pc:docMk/>
            <pc:sldMk cId="2223252280" sldId="308"/>
            <ac:spMk id="5" creationId="{7FD727CD-403E-0B91-8BCB-B0E6C47EA45A}"/>
          </ac:spMkLst>
        </pc:spChg>
        <pc:spChg chg="del mod ord">
          <ac:chgData name="Chris Woodruff" userId="2dbf025665e4d94d" providerId="LiveId" clId="{B07E8872-0E66-4EB5-B8B2-18D8319B5F7F}" dt="2023-06-23T13:09:10.105" v="1164" actId="478"/>
          <ac:spMkLst>
            <pc:docMk/>
            <pc:sldMk cId="2223252280" sldId="308"/>
            <ac:spMk id="6" creationId="{1F4973B7-0711-E88B-486B-D8E101B65396}"/>
          </ac:spMkLst>
        </pc:spChg>
        <pc:spChg chg="add mod ord">
          <ac:chgData name="Chris Woodruff" userId="2dbf025665e4d94d" providerId="LiveId" clId="{B07E8872-0E66-4EB5-B8B2-18D8319B5F7F}" dt="2023-06-22T19:45:03.417" v="1006" actId="27636"/>
          <ac:spMkLst>
            <pc:docMk/>
            <pc:sldMk cId="2223252280" sldId="308"/>
            <ac:spMk id="7" creationId="{1C3FD6EB-14B5-8B6B-739E-0CED8438A0F7}"/>
          </ac:spMkLst>
        </pc:spChg>
        <pc:spChg chg="add mod ord">
          <ac:chgData name="Chris Woodruff" userId="2dbf025665e4d94d" providerId="LiveId" clId="{B07E8872-0E66-4EB5-B8B2-18D8319B5F7F}" dt="2023-06-22T19:45:19.499" v="1010" actId="403"/>
          <ac:spMkLst>
            <pc:docMk/>
            <pc:sldMk cId="2223252280" sldId="308"/>
            <ac:spMk id="8" creationId="{1F44F76E-24EC-30EA-12B0-CB0EED580EFC}"/>
          </ac:spMkLst>
        </pc:spChg>
      </pc:sldChg>
      <pc:sldChg chg="new del">
        <pc:chgData name="Chris Woodruff" userId="2dbf025665e4d94d" providerId="LiveId" clId="{B07E8872-0E66-4EB5-B8B2-18D8319B5F7F}" dt="2023-06-22T19:41:57.739" v="969" actId="47"/>
        <pc:sldMkLst>
          <pc:docMk/>
          <pc:sldMk cId="3619242814" sldId="308"/>
        </pc:sldMkLst>
      </pc:sldChg>
      <pc:sldChg chg="addSp delSp modSp new mod">
        <pc:chgData name="Chris Woodruff" userId="2dbf025665e4d94d" providerId="LiveId" clId="{B07E8872-0E66-4EB5-B8B2-18D8319B5F7F}" dt="2023-06-23T14:17:44.143" v="1315" actId="14100"/>
        <pc:sldMkLst>
          <pc:docMk/>
          <pc:sldMk cId="2516558855" sldId="309"/>
        </pc:sldMkLst>
        <pc:spChg chg="mod">
          <ac:chgData name="Chris Woodruff" userId="2dbf025665e4d94d" providerId="LiveId" clId="{B07E8872-0E66-4EB5-B8B2-18D8319B5F7F}" dt="2023-06-23T14:17:27.954" v="1312" actId="20577"/>
          <ac:spMkLst>
            <pc:docMk/>
            <pc:sldMk cId="2516558855" sldId="309"/>
            <ac:spMk id="2" creationId="{EE1D1EC0-1C57-BD0D-6B1B-6BB4BFC621D7}"/>
          </ac:spMkLst>
        </pc:spChg>
        <pc:spChg chg="del">
          <ac:chgData name="Chris Woodruff" userId="2dbf025665e4d94d" providerId="LiveId" clId="{B07E8872-0E66-4EB5-B8B2-18D8319B5F7F}" dt="2023-06-23T14:16:46.241" v="1275" actId="478"/>
          <ac:spMkLst>
            <pc:docMk/>
            <pc:sldMk cId="2516558855" sldId="309"/>
            <ac:spMk id="3" creationId="{F7276FF9-EB33-70E8-8D0B-7E191C6DA852}"/>
          </ac:spMkLst>
        </pc:spChg>
        <pc:spChg chg="del">
          <ac:chgData name="Chris Woodruff" userId="2dbf025665e4d94d" providerId="LiveId" clId="{B07E8872-0E66-4EB5-B8B2-18D8319B5F7F}" dt="2023-06-23T14:17:07.069" v="1280" actId="478"/>
          <ac:spMkLst>
            <pc:docMk/>
            <pc:sldMk cId="2516558855" sldId="309"/>
            <ac:spMk id="4" creationId="{C5BDB80E-9D78-4F8D-A51E-98B46C961D63}"/>
          </ac:spMkLst>
        </pc:spChg>
        <pc:spChg chg="del">
          <ac:chgData name="Chris Woodruff" userId="2dbf025665e4d94d" providerId="LiveId" clId="{B07E8872-0E66-4EB5-B8B2-18D8319B5F7F}" dt="2023-06-23T14:17:03.739" v="1279" actId="478"/>
          <ac:spMkLst>
            <pc:docMk/>
            <pc:sldMk cId="2516558855" sldId="309"/>
            <ac:spMk id="5" creationId="{AAAB8FB8-FA71-D548-6DB1-EA70180767C2}"/>
          </ac:spMkLst>
        </pc:spChg>
        <pc:spChg chg="del">
          <ac:chgData name="Chris Woodruff" userId="2dbf025665e4d94d" providerId="LiveId" clId="{B07E8872-0E66-4EB5-B8B2-18D8319B5F7F}" dt="2023-06-23T14:17:09.707" v="1281" actId="478"/>
          <ac:spMkLst>
            <pc:docMk/>
            <pc:sldMk cId="2516558855" sldId="309"/>
            <ac:spMk id="6" creationId="{0E78C30D-7159-10B4-9B27-6EC08809FA5D}"/>
          </ac:spMkLst>
        </pc:spChg>
        <pc:picChg chg="add mod">
          <ac:chgData name="Chris Woodruff" userId="2dbf025665e4d94d" providerId="LiveId" clId="{B07E8872-0E66-4EB5-B8B2-18D8319B5F7F}" dt="2023-06-23T14:17:44.143" v="1315" actId="14100"/>
          <ac:picMkLst>
            <pc:docMk/>
            <pc:sldMk cId="2516558855" sldId="309"/>
            <ac:picMk id="1026" creationId="{DAC3244F-3998-2CC9-B994-6D57ED7D29BA}"/>
          </ac:picMkLst>
        </pc:picChg>
      </pc:sldChg>
    </pc:docChg>
  </pc:docChgLst>
  <pc:docChgLst>
    <pc:chgData name="Chris Woodruff" userId="2dbf025665e4d94d" providerId="LiveId" clId="{DE700427-70D9-46E5-9524-427BC2BB1608}"/>
    <pc:docChg chg="undo custSel addSld delSld modSld sldOrd">
      <pc:chgData name="Chris Woodruff" userId="2dbf025665e4d94d" providerId="LiveId" clId="{DE700427-70D9-46E5-9524-427BC2BB1608}" dt="2023-05-22T12:08:40.598" v="210"/>
      <pc:docMkLst>
        <pc:docMk/>
      </pc:docMkLst>
      <pc:sldChg chg="modSp mod">
        <pc:chgData name="Chris Woodruff" userId="2dbf025665e4d94d" providerId="LiveId" clId="{DE700427-70D9-46E5-9524-427BC2BB1608}" dt="2023-05-21T23:01:34.265" v="55" actId="20577"/>
        <pc:sldMkLst>
          <pc:docMk/>
          <pc:sldMk cId="1694190600" sldId="258"/>
        </pc:sldMkLst>
        <pc:spChg chg="mod">
          <ac:chgData name="Chris Woodruff" userId="2dbf025665e4d94d" providerId="LiveId" clId="{DE700427-70D9-46E5-9524-427BC2BB1608}" dt="2023-05-21T23:01:34.265" v="55" actId="20577"/>
          <ac:spMkLst>
            <pc:docMk/>
            <pc:sldMk cId="1694190600" sldId="258"/>
            <ac:spMk id="5" creationId="{485BC715-2770-9D23-AEA2-4DC3941CD8B0}"/>
          </ac:spMkLst>
        </pc:spChg>
      </pc:sldChg>
      <pc:sldChg chg="addSp modSp mod">
        <pc:chgData name="Chris Woodruff" userId="2dbf025665e4d94d" providerId="LiveId" clId="{DE700427-70D9-46E5-9524-427BC2BB1608}" dt="2023-05-21T23:26:09.149" v="96"/>
        <pc:sldMkLst>
          <pc:docMk/>
          <pc:sldMk cId="4245160417" sldId="260"/>
        </pc:sldMkLst>
        <pc:spChg chg="mod">
          <ac:chgData name="Chris Woodruff" userId="2dbf025665e4d94d" providerId="LiveId" clId="{DE700427-70D9-46E5-9524-427BC2BB1608}" dt="2023-05-21T23:24:44.576" v="79" actId="20577"/>
          <ac:spMkLst>
            <pc:docMk/>
            <pc:sldMk cId="4245160417" sldId="260"/>
            <ac:spMk id="2" creationId="{64935EEA-2F68-5D11-6D37-B8A084F2702B}"/>
          </ac:spMkLst>
        </pc:spChg>
        <pc:picChg chg="add mod">
          <ac:chgData name="Chris Woodruff" userId="2dbf025665e4d94d" providerId="LiveId" clId="{DE700427-70D9-46E5-9524-427BC2BB1608}" dt="2023-05-21T23:26:09.149" v="96"/>
          <ac:picMkLst>
            <pc:docMk/>
            <pc:sldMk cId="4245160417" sldId="260"/>
            <ac:picMk id="4" creationId="{FF6F4EB2-161C-8FB3-CFE5-733D4AE781A5}"/>
          </ac:picMkLst>
        </pc:picChg>
      </pc:sldChg>
      <pc:sldChg chg="addSp modSp mod">
        <pc:chgData name="Chris Woodruff" userId="2dbf025665e4d94d" providerId="LiveId" clId="{DE700427-70D9-46E5-9524-427BC2BB1608}" dt="2023-05-21T23:54:51.871" v="158" actId="1076"/>
        <pc:sldMkLst>
          <pc:docMk/>
          <pc:sldMk cId="799163390" sldId="261"/>
        </pc:sldMkLst>
        <pc:spChg chg="mod">
          <ac:chgData name="Chris Woodruff" userId="2dbf025665e4d94d" providerId="LiveId" clId="{DE700427-70D9-46E5-9524-427BC2BB1608}" dt="2023-05-21T23:24:56.611" v="89" actId="20577"/>
          <ac:spMkLst>
            <pc:docMk/>
            <pc:sldMk cId="799163390" sldId="261"/>
            <ac:spMk id="2" creationId="{EE4FFF70-AC34-B3EA-045D-C56FE6640D0B}"/>
          </ac:spMkLst>
        </pc:spChg>
        <pc:picChg chg="add mod">
          <ac:chgData name="Chris Woodruff" userId="2dbf025665e4d94d" providerId="LiveId" clId="{DE700427-70D9-46E5-9524-427BC2BB1608}" dt="2023-05-21T23:54:51.871" v="158" actId="1076"/>
          <ac:picMkLst>
            <pc:docMk/>
            <pc:sldMk cId="799163390" sldId="261"/>
            <ac:picMk id="4" creationId="{0EED1D1C-1985-B12C-8AAA-88DDA55EFBBA}"/>
          </ac:picMkLst>
        </pc:picChg>
      </pc:sldChg>
      <pc:sldChg chg="addSp modSp mod">
        <pc:chgData name="Chris Woodruff" userId="2dbf025665e4d94d" providerId="LiveId" clId="{DE700427-70D9-46E5-9524-427BC2BB1608}" dt="2023-05-21T23:26:04.012" v="95" actId="27349"/>
        <pc:sldMkLst>
          <pc:docMk/>
          <pc:sldMk cId="3293740927" sldId="263"/>
        </pc:sldMkLst>
        <pc:spChg chg="mod">
          <ac:chgData name="Chris Woodruff" userId="2dbf025665e4d94d" providerId="LiveId" clId="{DE700427-70D9-46E5-9524-427BC2BB1608}" dt="2023-05-21T23:01:56.978" v="65" actId="20577"/>
          <ac:spMkLst>
            <pc:docMk/>
            <pc:sldMk cId="3293740927" sldId="263"/>
            <ac:spMk id="2" creationId="{2BC812E1-0FA3-56D4-3B9D-C13123F57C19}"/>
          </ac:spMkLst>
        </pc:spChg>
        <pc:picChg chg="add mod">
          <ac:chgData name="Chris Woodruff" userId="2dbf025665e4d94d" providerId="LiveId" clId="{DE700427-70D9-46E5-9524-427BC2BB1608}" dt="2023-05-21T23:26:04.012" v="95" actId="27349"/>
          <ac:picMkLst>
            <pc:docMk/>
            <pc:sldMk cId="3293740927" sldId="263"/>
            <ac:picMk id="5" creationId="{EB5EE914-06F5-9449-041A-C1D19BDCB610}"/>
          </ac:picMkLst>
        </pc:picChg>
      </pc:sldChg>
      <pc:sldChg chg="addSp modSp mod ord">
        <pc:chgData name="Chris Woodruff" userId="2dbf025665e4d94d" providerId="LiveId" clId="{DE700427-70D9-46E5-9524-427BC2BB1608}" dt="2023-05-21T23:58:30.752" v="207" actId="20577"/>
        <pc:sldMkLst>
          <pc:docMk/>
          <pc:sldMk cId="2118803946" sldId="264"/>
        </pc:sldMkLst>
        <pc:spChg chg="mod">
          <ac:chgData name="Chris Woodruff" userId="2dbf025665e4d94d" providerId="LiveId" clId="{DE700427-70D9-46E5-9524-427BC2BB1608}" dt="2023-05-21T23:58:30.752" v="207" actId="20577"/>
          <ac:spMkLst>
            <pc:docMk/>
            <pc:sldMk cId="2118803946" sldId="264"/>
            <ac:spMk id="2" creationId="{838A1604-998D-6FE3-E7B3-BA5B98621E79}"/>
          </ac:spMkLst>
        </pc:spChg>
        <pc:picChg chg="add mod">
          <ac:chgData name="Chris Woodruff" userId="2dbf025665e4d94d" providerId="LiveId" clId="{DE700427-70D9-46E5-9524-427BC2BB1608}" dt="2023-05-21T23:56:35.593" v="164" actId="14826"/>
          <ac:picMkLst>
            <pc:docMk/>
            <pc:sldMk cId="2118803946" sldId="264"/>
            <ac:picMk id="4" creationId="{2832618D-BADC-32AF-2E12-BE6CE36673EF}"/>
          </ac:picMkLst>
        </pc:picChg>
      </pc:sldChg>
      <pc:sldChg chg="addSp modSp">
        <pc:chgData name="Chris Woodruff" userId="2dbf025665e4d94d" providerId="LiveId" clId="{DE700427-70D9-46E5-9524-427BC2BB1608}" dt="2023-05-21T23:38:12.121" v="120"/>
        <pc:sldMkLst>
          <pc:docMk/>
          <pc:sldMk cId="3680356032" sldId="265"/>
        </pc:sldMkLst>
        <pc:picChg chg="add mod">
          <ac:chgData name="Chris Woodruff" userId="2dbf025665e4d94d" providerId="LiveId" clId="{DE700427-70D9-46E5-9524-427BC2BB1608}" dt="2023-05-21T23:38:12.121" v="120"/>
          <ac:picMkLst>
            <pc:docMk/>
            <pc:sldMk cId="3680356032" sldId="265"/>
            <ac:picMk id="4" creationId="{792005AF-23B5-3372-6D1E-ED41534A1D42}"/>
          </ac:picMkLst>
        </pc:picChg>
      </pc:sldChg>
      <pc:sldChg chg="addSp modSp">
        <pc:chgData name="Chris Woodruff" userId="2dbf025665e4d94d" providerId="LiveId" clId="{DE700427-70D9-46E5-9524-427BC2BB1608}" dt="2023-05-21T23:51:38.721" v="146"/>
        <pc:sldMkLst>
          <pc:docMk/>
          <pc:sldMk cId="4119374437" sldId="266"/>
        </pc:sldMkLst>
        <pc:picChg chg="add mod">
          <ac:chgData name="Chris Woodruff" userId="2dbf025665e4d94d" providerId="LiveId" clId="{DE700427-70D9-46E5-9524-427BC2BB1608}" dt="2023-05-21T23:51:38.721" v="146"/>
          <ac:picMkLst>
            <pc:docMk/>
            <pc:sldMk cId="4119374437" sldId="266"/>
            <ac:picMk id="4" creationId="{A6D2C265-75A8-4B77-F0BE-03536A45EDB0}"/>
          </ac:picMkLst>
        </pc:picChg>
      </pc:sldChg>
      <pc:sldChg chg="addSp modSp mod">
        <pc:chgData name="Chris Woodruff" userId="2dbf025665e4d94d" providerId="LiveId" clId="{DE700427-70D9-46E5-9524-427BC2BB1608}" dt="2023-05-21T23:56:41.308" v="165"/>
        <pc:sldMkLst>
          <pc:docMk/>
          <pc:sldMk cId="2749781581" sldId="267"/>
        </pc:sldMkLst>
        <pc:spChg chg="mod">
          <ac:chgData name="Chris Woodruff" userId="2dbf025665e4d94d" providerId="LiveId" clId="{DE700427-70D9-46E5-9524-427BC2BB1608}" dt="2023-05-21T23:52:11.176" v="149"/>
          <ac:spMkLst>
            <pc:docMk/>
            <pc:sldMk cId="2749781581" sldId="267"/>
            <ac:spMk id="2" creationId="{55BC36AC-F20A-825B-7A3A-57C9F8DE2AC0}"/>
          </ac:spMkLst>
        </pc:spChg>
        <pc:picChg chg="add mod">
          <ac:chgData name="Chris Woodruff" userId="2dbf025665e4d94d" providerId="LiveId" clId="{DE700427-70D9-46E5-9524-427BC2BB1608}" dt="2023-05-21T23:56:41.308" v="165"/>
          <ac:picMkLst>
            <pc:docMk/>
            <pc:sldMk cId="2749781581" sldId="267"/>
            <ac:picMk id="4" creationId="{1A3F8B34-8410-E2A3-837A-688E8F4B61DB}"/>
          </ac:picMkLst>
        </pc:picChg>
      </pc:sldChg>
      <pc:sldChg chg="addSp modSp mod ord">
        <pc:chgData name="Chris Woodruff" userId="2dbf025665e4d94d" providerId="LiveId" clId="{DE700427-70D9-46E5-9524-427BC2BB1608}" dt="2023-05-21T23:38:06.598" v="119" actId="14826"/>
        <pc:sldMkLst>
          <pc:docMk/>
          <pc:sldMk cId="1014592037" sldId="268"/>
        </pc:sldMkLst>
        <pc:spChg chg="mod">
          <ac:chgData name="Chris Woodruff" userId="2dbf025665e4d94d" providerId="LiveId" clId="{DE700427-70D9-46E5-9524-427BC2BB1608}" dt="2023-05-21T23:37:17.768" v="115" actId="20577"/>
          <ac:spMkLst>
            <pc:docMk/>
            <pc:sldMk cId="1014592037" sldId="268"/>
            <ac:spMk id="2" creationId="{4B691D86-1834-996A-E794-EEF26F44C561}"/>
          </ac:spMkLst>
        </pc:spChg>
        <pc:picChg chg="add mod">
          <ac:chgData name="Chris Woodruff" userId="2dbf025665e4d94d" providerId="LiveId" clId="{DE700427-70D9-46E5-9524-427BC2BB1608}" dt="2023-05-21T23:38:06.598" v="119" actId="14826"/>
          <ac:picMkLst>
            <pc:docMk/>
            <pc:sldMk cId="1014592037" sldId="268"/>
            <ac:picMk id="4" creationId="{868BEAEA-C922-33C8-BBBF-7F92AF9F6BA6}"/>
          </ac:picMkLst>
        </pc:picChg>
      </pc:sldChg>
      <pc:sldChg chg="addSp modSp mod ord">
        <pc:chgData name="Chris Woodruff" userId="2dbf025665e4d94d" providerId="LiveId" clId="{DE700427-70D9-46E5-9524-427BC2BB1608}" dt="2023-05-21T23:49:33.514" v="145" actId="313"/>
        <pc:sldMkLst>
          <pc:docMk/>
          <pc:sldMk cId="2727914425" sldId="269"/>
        </pc:sldMkLst>
        <pc:spChg chg="mod">
          <ac:chgData name="Chris Woodruff" userId="2dbf025665e4d94d" providerId="LiveId" clId="{DE700427-70D9-46E5-9524-427BC2BB1608}" dt="2023-05-21T23:49:33.514" v="145" actId="313"/>
          <ac:spMkLst>
            <pc:docMk/>
            <pc:sldMk cId="2727914425" sldId="269"/>
            <ac:spMk id="2" creationId="{7EFAA9FA-1D35-2D3D-9648-1C97C06F7DB6}"/>
          </ac:spMkLst>
        </pc:spChg>
        <pc:picChg chg="add mod">
          <ac:chgData name="Chris Woodruff" userId="2dbf025665e4d94d" providerId="LiveId" clId="{DE700427-70D9-46E5-9524-427BC2BB1608}" dt="2023-05-21T23:38:13.884" v="121"/>
          <ac:picMkLst>
            <pc:docMk/>
            <pc:sldMk cId="2727914425" sldId="269"/>
            <ac:picMk id="4" creationId="{3A9C5EF8-85C6-E2FD-8A05-60FC7CDB541C}"/>
          </ac:picMkLst>
        </pc:picChg>
      </pc:sldChg>
      <pc:sldChg chg="modSp add mod">
        <pc:chgData name="Chris Woodruff" userId="2dbf025665e4d94d" providerId="LiveId" clId="{DE700427-70D9-46E5-9524-427BC2BB1608}" dt="2023-05-21T23:45:56.911" v="128" actId="20577"/>
        <pc:sldMkLst>
          <pc:docMk/>
          <pc:sldMk cId="2507939619" sldId="272"/>
        </pc:sldMkLst>
        <pc:spChg chg="mod">
          <ac:chgData name="Chris Woodruff" userId="2dbf025665e4d94d" providerId="LiveId" clId="{DE700427-70D9-46E5-9524-427BC2BB1608}" dt="2023-05-21T23:45:56.911" v="128" actId="20577"/>
          <ac:spMkLst>
            <pc:docMk/>
            <pc:sldMk cId="2507939619" sldId="272"/>
            <ac:spMk id="2" creationId="{4B691D86-1834-996A-E794-EEF26F44C561}"/>
          </ac:spMkLst>
        </pc:spChg>
      </pc:sldChg>
      <pc:sldChg chg="addSp modSp new mod">
        <pc:chgData name="Chris Woodruff" userId="2dbf025665e4d94d" providerId="LiveId" clId="{DE700427-70D9-46E5-9524-427BC2BB1608}" dt="2023-05-21T23:53:58.979" v="154"/>
        <pc:sldMkLst>
          <pc:docMk/>
          <pc:sldMk cId="3098945019" sldId="273"/>
        </pc:sldMkLst>
        <pc:spChg chg="mod">
          <ac:chgData name="Chris Woodruff" userId="2dbf025665e4d94d" providerId="LiveId" clId="{DE700427-70D9-46E5-9524-427BC2BB1608}" dt="2023-05-21T23:53:51.752" v="153"/>
          <ac:spMkLst>
            <pc:docMk/>
            <pc:sldMk cId="3098945019" sldId="273"/>
            <ac:spMk id="2" creationId="{897E0EF9-86A3-B3C5-8A01-3DDABC6F1FB3}"/>
          </ac:spMkLst>
        </pc:spChg>
        <pc:picChg chg="add mod">
          <ac:chgData name="Chris Woodruff" userId="2dbf025665e4d94d" providerId="LiveId" clId="{DE700427-70D9-46E5-9524-427BC2BB1608}" dt="2023-05-21T23:53:58.979" v="154"/>
          <ac:picMkLst>
            <pc:docMk/>
            <pc:sldMk cId="3098945019" sldId="273"/>
            <ac:picMk id="4" creationId="{7E89327B-A5D5-1CDB-6E5F-0B11E1C09DAF}"/>
          </ac:picMkLst>
        </pc:picChg>
      </pc:sldChg>
      <pc:sldChg chg="addSp modSp new mod">
        <pc:chgData name="Chris Woodruff" userId="2dbf025665e4d94d" providerId="LiveId" clId="{DE700427-70D9-46E5-9524-427BC2BB1608}" dt="2023-05-21T23:54:55.024" v="159"/>
        <pc:sldMkLst>
          <pc:docMk/>
          <pc:sldMk cId="3408216586" sldId="274"/>
        </pc:sldMkLst>
        <pc:spChg chg="mod">
          <ac:chgData name="Chris Woodruff" userId="2dbf025665e4d94d" providerId="LiveId" clId="{DE700427-70D9-46E5-9524-427BC2BB1608}" dt="2023-05-21T23:54:48.139" v="156"/>
          <ac:spMkLst>
            <pc:docMk/>
            <pc:sldMk cId="3408216586" sldId="274"/>
            <ac:spMk id="2" creationId="{7F626FA5-AAA9-6670-3323-6259745E9928}"/>
          </ac:spMkLst>
        </pc:spChg>
        <pc:picChg chg="add mod">
          <ac:chgData name="Chris Woodruff" userId="2dbf025665e4d94d" providerId="LiveId" clId="{DE700427-70D9-46E5-9524-427BC2BB1608}" dt="2023-05-21T23:54:55.024" v="159"/>
          <ac:picMkLst>
            <pc:docMk/>
            <pc:sldMk cId="3408216586" sldId="274"/>
            <ac:picMk id="4" creationId="{D25D1488-004D-8E8F-6FF5-111EBEA4999E}"/>
          </ac:picMkLst>
        </pc:picChg>
      </pc:sldChg>
      <pc:sldChg chg="addSp modSp new mod">
        <pc:chgData name="Chris Woodruff" userId="2dbf025665e4d94d" providerId="LiveId" clId="{DE700427-70D9-46E5-9524-427BC2BB1608}" dt="2023-05-21T23:56:14.441" v="162"/>
        <pc:sldMkLst>
          <pc:docMk/>
          <pc:sldMk cId="4293494815" sldId="275"/>
        </pc:sldMkLst>
        <pc:spChg chg="mod">
          <ac:chgData name="Chris Woodruff" userId="2dbf025665e4d94d" providerId="LiveId" clId="{DE700427-70D9-46E5-9524-427BC2BB1608}" dt="2023-05-21T23:56:09.366" v="161"/>
          <ac:spMkLst>
            <pc:docMk/>
            <pc:sldMk cId="4293494815" sldId="275"/>
            <ac:spMk id="2" creationId="{7292531B-DFBD-9831-BBA7-C6C5343165E9}"/>
          </ac:spMkLst>
        </pc:spChg>
        <pc:picChg chg="add mod">
          <ac:chgData name="Chris Woodruff" userId="2dbf025665e4d94d" providerId="LiveId" clId="{DE700427-70D9-46E5-9524-427BC2BB1608}" dt="2023-05-21T23:56:14.441" v="162"/>
          <ac:picMkLst>
            <pc:docMk/>
            <pc:sldMk cId="4293494815" sldId="275"/>
            <ac:picMk id="4" creationId="{30BAB2BC-5E43-D045-5D28-8F5FBB6B6510}"/>
          </ac:picMkLst>
        </pc:picChg>
      </pc:sldChg>
      <pc:sldChg chg="addSp delSp modSp add mod">
        <pc:chgData name="Chris Woodruff" userId="2dbf025665e4d94d" providerId="LiveId" clId="{DE700427-70D9-46E5-9524-427BC2BB1608}" dt="2023-05-21T23:57:04.071" v="168"/>
        <pc:sldMkLst>
          <pc:docMk/>
          <pc:sldMk cId="908444253" sldId="276"/>
        </pc:sldMkLst>
        <pc:picChg chg="del">
          <ac:chgData name="Chris Woodruff" userId="2dbf025665e4d94d" providerId="LiveId" clId="{DE700427-70D9-46E5-9524-427BC2BB1608}" dt="2023-05-21T23:56:58.343" v="167" actId="478"/>
          <ac:picMkLst>
            <pc:docMk/>
            <pc:sldMk cId="908444253" sldId="276"/>
            <ac:picMk id="4" creationId="{FF6F4EB2-161C-8FB3-CFE5-733D4AE781A5}"/>
          </ac:picMkLst>
        </pc:picChg>
        <pc:picChg chg="add mod">
          <ac:chgData name="Chris Woodruff" userId="2dbf025665e4d94d" providerId="LiveId" clId="{DE700427-70D9-46E5-9524-427BC2BB1608}" dt="2023-05-21T23:57:04.071" v="168"/>
          <ac:picMkLst>
            <pc:docMk/>
            <pc:sldMk cId="908444253" sldId="276"/>
            <ac:picMk id="5" creationId="{6B79F6D7-C35E-AFBB-7996-FF8E2DBA288B}"/>
          </ac:picMkLst>
        </pc:picChg>
      </pc:sldChg>
      <pc:sldChg chg="modSp add del mod">
        <pc:chgData name="Chris Woodruff" userId="2dbf025665e4d94d" providerId="LiveId" clId="{DE700427-70D9-46E5-9524-427BC2BB1608}" dt="2023-05-21T23:58:10.196" v="183"/>
        <pc:sldMkLst>
          <pc:docMk/>
          <pc:sldMk cId="4096421573" sldId="277"/>
        </pc:sldMkLst>
        <pc:spChg chg="mod">
          <ac:chgData name="Chris Woodruff" userId="2dbf025665e4d94d" providerId="LiveId" clId="{DE700427-70D9-46E5-9524-427BC2BB1608}" dt="2023-05-21T23:58:02.965" v="180" actId="20577"/>
          <ac:spMkLst>
            <pc:docMk/>
            <pc:sldMk cId="4096421573" sldId="277"/>
            <ac:spMk id="2" creationId="{838A1604-998D-6FE3-E7B3-BA5B98621E79}"/>
          </ac:spMkLst>
        </pc:spChg>
      </pc:sldChg>
      <pc:sldChg chg="modSp add del mod">
        <pc:chgData name="Chris Woodruff" userId="2dbf025665e4d94d" providerId="LiveId" clId="{DE700427-70D9-46E5-9524-427BC2BB1608}" dt="2023-05-21T23:58:16.759" v="193" actId="20577"/>
        <pc:sldMkLst>
          <pc:docMk/>
          <pc:sldMk cId="1910978014" sldId="278"/>
        </pc:sldMkLst>
        <pc:spChg chg="mod">
          <ac:chgData name="Chris Woodruff" userId="2dbf025665e4d94d" providerId="LiveId" clId="{DE700427-70D9-46E5-9524-427BC2BB1608}" dt="2023-05-21T23:58:16.759" v="193" actId="20577"/>
          <ac:spMkLst>
            <pc:docMk/>
            <pc:sldMk cId="1910978014" sldId="278"/>
            <ac:spMk id="2" creationId="{838A1604-998D-6FE3-E7B3-BA5B98621E79}"/>
          </ac:spMkLst>
        </pc:spChg>
      </pc:sldChg>
      <pc:sldChg chg="addSp modSp new mod">
        <pc:chgData name="Chris Woodruff" userId="2dbf025665e4d94d" providerId="LiveId" clId="{DE700427-70D9-46E5-9524-427BC2BB1608}" dt="2023-05-22T12:08:40.598" v="210"/>
        <pc:sldMkLst>
          <pc:docMk/>
          <pc:sldMk cId="1793878263" sldId="279"/>
        </pc:sldMkLst>
        <pc:spChg chg="mod">
          <ac:chgData name="Chris Woodruff" userId="2dbf025665e4d94d" providerId="LiveId" clId="{DE700427-70D9-46E5-9524-427BC2BB1608}" dt="2023-05-22T12:08:34.818" v="209"/>
          <ac:spMkLst>
            <pc:docMk/>
            <pc:sldMk cId="1793878263" sldId="279"/>
            <ac:spMk id="2" creationId="{EFFC98DA-0D11-AC98-2D87-8B01FC8B72FD}"/>
          </ac:spMkLst>
        </pc:spChg>
        <pc:picChg chg="add mod">
          <ac:chgData name="Chris Woodruff" userId="2dbf025665e4d94d" providerId="LiveId" clId="{DE700427-70D9-46E5-9524-427BC2BB1608}" dt="2023-05-22T12:08:40.598" v="210"/>
          <ac:picMkLst>
            <pc:docMk/>
            <pc:sldMk cId="1793878263" sldId="279"/>
            <ac:picMk id="4" creationId="{F47212BE-30D3-1842-04FB-1C739F19FAE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8-2B49-96C8-95C8BF49D17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8-2B49-96C8-95C8BF49D17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Kolumn2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2.4</c:v>
                </c:pt>
                <c:pt idx="1">
                  <c:v>3.4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8-2B49-96C8-95C8BF49D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72448"/>
        <c:axId val="106889488"/>
      </c:barChart>
      <c:catAx>
        <c:axId val="10687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89488"/>
        <c:crosses val="autoZero"/>
        <c:auto val="1"/>
        <c:lblAlgn val="ctr"/>
        <c:lblOffset val="100"/>
        <c:noMultiLvlLbl val="0"/>
      </c:catAx>
      <c:valAx>
        <c:axId val="1068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7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Försäljning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8E-6C49-885F-D6BDF2DEC18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8E-6C49-885F-D6BDF2DEC18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D8E-6C49-885F-D6BDF2DEC18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D8E-6C49-885F-D6BDF2DEC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Kv 1</c:v>
                </c:pt>
                <c:pt idx="1">
                  <c:v>Kv 2</c:v>
                </c:pt>
                <c:pt idx="2">
                  <c:v>Kv 3</c:v>
                </c:pt>
                <c:pt idx="3">
                  <c:v>Kv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4-664D-8D3A-611BEBF1E5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Top</a:t>
          </a: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Middle</a:t>
          </a: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7EBB3A-4AE8-584C-B83A-2A4031D13B27}" type="presOf" srcId="{D49B1888-34C6-1745-B1BC-93104A42275E}" destId="{29FB89C4-9060-B244-89CC-D981DA50B324}" srcOrd="0" destOrd="0" presId="urn:microsoft.com/office/officeart/2005/8/layout/pyramid1"/>
    <dgm:cxn modelId="{CC39E943-CF0B-C848-B753-7A58C6B640F0}" type="presOf" srcId="{7B3B93E7-8C7B-0541-A8FF-DDEDB568B535}" destId="{B7D55DFC-77C2-7F4C-9B0D-B325A4A3007A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85D1FF49-A1EA-E04C-AABA-1B4F7794D7AA}" type="presOf" srcId="{D49B1888-34C6-1745-B1BC-93104A42275E}" destId="{E1EE32A0-A3F2-0042-B3D0-47747274E7E8}" srcOrd="1" destOrd="0" presId="urn:microsoft.com/office/officeart/2005/8/layout/pyramid1"/>
    <dgm:cxn modelId="{DE77234D-4767-AA45-A638-623A773D8C33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2CC8C9A7-9CCA-EF4C-899C-191AB1C0BF80}" type="presOf" srcId="{B363E54C-FEEB-364C-B088-5E2C4BC8AF2D}" destId="{3C544410-0868-8442-8659-77115A0D24C0}" srcOrd="0" destOrd="0" presId="urn:microsoft.com/office/officeart/2005/8/layout/pyramid1"/>
    <dgm:cxn modelId="{9DA4CDE5-EB1D-3641-BF58-4D44B7EC53AC}" type="presOf" srcId="{B363E54C-FEEB-364C-B088-5E2C4BC8AF2D}" destId="{207C59E1-3EA9-D842-9B29-1385CAF00415}" srcOrd="1" destOrd="0" presId="urn:microsoft.com/office/officeart/2005/8/layout/pyramid1"/>
    <dgm:cxn modelId="{27FB99FD-CCDD-DF4D-95F7-7B06998C36AF}" type="presOf" srcId="{DDC8EED2-226A-3640-A531-0987EEF4F7BC}" destId="{A83A698F-A4DB-2C42-B1CD-86D290496EE2}" srcOrd="1" destOrd="0" presId="urn:microsoft.com/office/officeart/2005/8/layout/pyramid1"/>
    <dgm:cxn modelId="{F5C63D60-BC05-5A45-8000-51E6186E83FE}" type="presParOf" srcId="{B7D55DFC-77C2-7F4C-9B0D-B325A4A3007A}" destId="{167A67B4-67EF-1E4C-A79F-5B16BF3AE1DD}" srcOrd="0" destOrd="0" presId="urn:microsoft.com/office/officeart/2005/8/layout/pyramid1"/>
    <dgm:cxn modelId="{59F84E12-49B4-DF44-8863-07600F17E2C8}" type="presParOf" srcId="{167A67B4-67EF-1E4C-A79F-5B16BF3AE1DD}" destId="{2E23628B-8FFB-F740-A0B1-CBF472BA6FE5}" srcOrd="0" destOrd="0" presId="urn:microsoft.com/office/officeart/2005/8/layout/pyramid1"/>
    <dgm:cxn modelId="{9C691A5E-304E-654C-97FD-C5FBF2E56651}" type="presParOf" srcId="{167A67B4-67EF-1E4C-A79F-5B16BF3AE1DD}" destId="{A83A698F-A4DB-2C42-B1CD-86D290496EE2}" srcOrd="1" destOrd="0" presId="urn:microsoft.com/office/officeart/2005/8/layout/pyramid1"/>
    <dgm:cxn modelId="{A38B7520-BD0B-8541-9B20-9A036C30A4DE}" type="presParOf" srcId="{B7D55DFC-77C2-7F4C-9B0D-B325A4A3007A}" destId="{FF2699F3-383C-A74D-A8A0-0FF75ADCD5C4}" srcOrd="1" destOrd="0" presId="urn:microsoft.com/office/officeart/2005/8/layout/pyramid1"/>
    <dgm:cxn modelId="{C0C251A8-5648-3745-BFC6-88D0F0BF9C6D}" type="presParOf" srcId="{FF2699F3-383C-A74D-A8A0-0FF75ADCD5C4}" destId="{29FB89C4-9060-B244-89CC-D981DA50B324}" srcOrd="0" destOrd="0" presId="urn:microsoft.com/office/officeart/2005/8/layout/pyramid1"/>
    <dgm:cxn modelId="{A37F43E1-BCB0-8C40-BA4B-2D29E3CA7FF4}" type="presParOf" srcId="{FF2699F3-383C-A74D-A8A0-0FF75ADCD5C4}" destId="{E1EE32A0-A3F2-0042-B3D0-47747274E7E8}" srcOrd="1" destOrd="0" presId="urn:microsoft.com/office/officeart/2005/8/layout/pyramid1"/>
    <dgm:cxn modelId="{DA6DBBF5-DC0E-4B4A-8ABD-1A017B84BAB6}" type="presParOf" srcId="{B7D55DFC-77C2-7F4C-9B0D-B325A4A3007A}" destId="{CE337E0C-1E15-944E-9F70-6447C1011BC9}" srcOrd="2" destOrd="0" presId="urn:microsoft.com/office/officeart/2005/8/layout/pyramid1"/>
    <dgm:cxn modelId="{9B2C609B-8E60-7440-A781-B1DD19647A1D}" type="presParOf" srcId="{CE337E0C-1E15-944E-9F70-6447C1011BC9}" destId="{3C544410-0868-8442-8659-77115A0D24C0}" srcOrd="0" destOrd="0" presId="urn:microsoft.com/office/officeart/2005/8/layout/pyramid1"/>
    <dgm:cxn modelId="{F3AD700A-37DD-3840-8908-770D522856EC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1979387" y="115838"/>
          <a:ext cx="2016223" cy="1344149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Top</a:t>
          </a:r>
        </a:p>
      </dsp:txBody>
      <dsp:txXfrm>
        <a:off x="1979387" y="115838"/>
        <a:ext cx="2016223" cy="1344149"/>
      </dsp:txXfrm>
    </dsp:sp>
    <dsp:sp modelId="{29FB89C4-9060-B244-89CC-D981DA50B324}">
      <dsp:nvSpPr>
        <dsp:cNvPr id="0" name=""/>
        <dsp:cNvSpPr/>
      </dsp:nvSpPr>
      <dsp:spPr>
        <a:xfrm>
          <a:off x="1008112" y="1344149"/>
          <a:ext cx="4032447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Middle</a:t>
          </a:r>
        </a:p>
      </dsp:txBody>
      <dsp:txXfrm>
        <a:off x="1713790" y="1344149"/>
        <a:ext cx="2621091" cy="1344149"/>
      </dsp:txXfrm>
    </dsp:sp>
    <dsp:sp modelId="{3C544410-0868-8442-8659-77115A0D24C0}">
      <dsp:nvSpPr>
        <dsp:cNvPr id="0" name=""/>
        <dsp:cNvSpPr/>
      </dsp:nvSpPr>
      <dsp:spPr>
        <a:xfrm>
          <a:off x="0" y="2688298"/>
          <a:ext cx="6048671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sp:txBody>
      <dsp:txXfrm>
        <a:off x="1058517" y="2688298"/>
        <a:ext cx="3931636" cy="1344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0352-4700-4B7B-9C9B-3A15B6F9C617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0BB9-8177-4301-B835-ECCC19DAD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0.png"/><Relationship Id="rId7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33.emf"/><Relationship Id="rId4" Type="http://schemas.openxmlformats.org/officeDocument/2006/relationships/image" Target="../media/image7.png"/><Relationship Id="rId9" Type="http://schemas.openxmlformats.org/officeDocument/2006/relationships/image" Target="../media/image3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0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500" spc="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3609020"/>
            <a:ext cx="9217024" cy="2844316"/>
          </a:xfrm>
          <a:prstGeom prst="rect">
            <a:avLst/>
          </a:prstGeom>
        </p:spPr>
        <p:txBody>
          <a:bodyPr vert="horz"/>
          <a:lstStyle>
            <a:lvl1pPr>
              <a:defRPr sz="4000" spc="150">
                <a:latin typeface="TrashHAND"/>
                <a:cs typeface="TrashHAND"/>
              </a:defRPr>
            </a:lvl1pPr>
            <a:lvl2pPr>
              <a:defRPr spc="150">
                <a:latin typeface="TrashHAND"/>
                <a:cs typeface="TrashHAND"/>
              </a:defRPr>
            </a:lvl2pPr>
            <a:lvl3pPr>
              <a:defRPr spc="150">
                <a:latin typeface="TrashHAND"/>
                <a:cs typeface="TrashHAND"/>
              </a:defRPr>
            </a:lvl3pPr>
            <a:lvl4pPr>
              <a:defRPr spc="150">
                <a:latin typeface="TrashHAND"/>
                <a:cs typeface="TrashHAND"/>
              </a:defRPr>
            </a:lvl4pPr>
            <a:lvl5pPr>
              <a:defRPr spc="150">
                <a:latin typeface="TrashHAND"/>
                <a:cs typeface="TrashHA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365500"/>
            <a:ext cx="394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371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99357" y="1359192"/>
            <a:ext cx="9613168" cy="1241717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4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3356992"/>
            <a:ext cx="981075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5145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634024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457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45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755740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5574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420036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42003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012325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012324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199457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375574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420036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012324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452" y="4473116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9736" y="4473116"/>
            <a:ext cx="2006600" cy="57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656" y="4473116"/>
            <a:ext cx="2006600" cy="57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5944" y="4473116"/>
            <a:ext cx="200660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61704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72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272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9163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163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87988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087987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284133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28413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2720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16301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87988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8413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455212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5521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945521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00" y="4451970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057775" y="4437112"/>
            <a:ext cx="2006600" cy="868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68" y="4451970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248128" y="4437112"/>
            <a:ext cx="2006600" cy="868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9408368" y="4437112"/>
            <a:ext cx="2006600" cy="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9365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625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811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1999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7290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8008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4028235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14576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459035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86504" y="1485900"/>
            <a:ext cx="2611568" cy="4456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3455889" y="5150166"/>
            <a:ext cx="2602441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14576" y="5150166"/>
            <a:ext cx="262596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8965826" y="5150166"/>
            <a:ext cx="261670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8970117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45474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2356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965826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94868582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9E5F-13B9-5A2E-A13B-D68F6642D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B6817-67DD-795B-28D7-96A604294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2767-4BC4-66BE-0A00-7766166A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F9AB-A81A-BD83-F25F-A814CD5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4B1B-A505-28C3-7911-6F965C91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5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72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 bwMode="auto">
          <a:xfrm>
            <a:off x="6240016" y="1448780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587388" y="1448780"/>
            <a:ext cx="1872208" cy="1872208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6859069" y="1772816"/>
            <a:ext cx="583689" cy="1256365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955081" y="1887019"/>
            <a:ext cx="1206880" cy="962838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8305513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30656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2677992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267904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632457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6314800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67638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666609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2633055"/>
            <a:ext cx="2425700" cy="57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4973315"/>
            <a:ext cx="24257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664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Callout 26"/>
          <p:cNvSpPr/>
          <p:nvPr userDrawn="1"/>
        </p:nvSpPr>
        <p:spPr bwMode="auto">
          <a:xfrm>
            <a:off x="8364252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1" name="Oval Callout 30"/>
          <p:cNvSpPr/>
          <p:nvPr userDrawn="1"/>
        </p:nvSpPr>
        <p:spPr bwMode="auto">
          <a:xfrm>
            <a:off x="11994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Oval Callout 31"/>
          <p:cNvSpPr/>
          <p:nvPr userDrawn="1"/>
        </p:nvSpPr>
        <p:spPr bwMode="auto">
          <a:xfrm>
            <a:off x="47998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43472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43472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927458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927458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537557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537556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4347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89015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rgbClr val="404040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508268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4738" y="4077072"/>
            <a:ext cx="2425700" cy="57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7468" y="4077072"/>
            <a:ext cx="2425700" cy="5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4836" y="4077072"/>
            <a:ext cx="242570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0451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 bwMode="auto">
          <a:xfrm>
            <a:off x="9012324" y="1412776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420036" y="1412776"/>
            <a:ext cx="1872208" cy="18722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827748" y="1412776"/>
            <a:ext cx="1872208" cy="1872208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1271464" y="1412776"/>
            <a:ext cx="1872208" cy="187220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73750" y="2132856"/>
            <a:ext cx="43815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43473" y="1988840"/>
            <a:ext cx="1728192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899756" y="1988840"/>
            <a:ext cx="1692188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084332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92044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688" y="2132856"/>
            <a:ext cx="43815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66162" y="2132856"/>
            <a:ext cx="438150" cy="457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55969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416" y="1268760"/>
            <a:ext cx="2667000" cy="244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5288" y="1308224"/>
            <a:ext cx="25527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8008" y="1160748"/>
            <a:ext cx="2482850" cy="2273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88288" y="1160748"/>
            <a:ext cx="2546350" cy="233045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516380" y="1664804"/>
            <a:ext cx="972108" cy="136815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151784" y="1970838"/>
            <a:ext cx="115212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96100" y="1970838"/>
            <a:ext cx="79208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7488" y="1970838"/>
            <a:ext cx="133214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7096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 userDrawn="1"/>
        </p:nvSpPr>
        <p:spPr bwMode="auto">
          <a:xfrm>
            <a:off x="2063552" y="1340768"/>
            <a:ext cx="2556284" cy="2556284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3035660" y="2960948"/>
            <a:ext cx="2556284" cy="2556284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1055440" y="2960948"/>
            <a:ext cx="2556284" cy="2556284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3750940" y="3604460"/>
            <a:ext cx="1486245" cy="1362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387588" y="18448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34347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50371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4223792" y="1844824"/>
            <a:ext cx="2412268" cy="126014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3260536" y="1693436"/>
            <a:ext cx="3232894" cy="228245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3781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 bwMode="auto">
          <a:xfrm>
            <a:off x="6312024" y="2852936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027548" y="1844824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3863752" y="1916832"/>
            <a:ext cx="2162510" cy="21625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93725" y="1304132"/>
            <a:ext cx="1390650" cy="11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181725" y="1427957"/>
            <a:ext cx="1504950" cy="125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2475" y="3340100"/>
            <a:ext cx="150415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2603500" y="4011613"/>
            <a:ext cx="1612900" cy="13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4915694" y="4152900"/>
            <a:ext cx="145811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585744" y="4470400"/>
            <a:ext cx="1371600" cy="114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184232" y="1952836"/>
            <a:ext cx="3276364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173627" y="1376772"/>
            <a:ext cx="3250966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41130" y="162296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55440" y="371703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7648" y="443711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220751" y="45091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16080" y="479715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6492044" y="18088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87788" y="2204864"/>
            <a:ext cx="1512168" cy="15481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3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348028" y="3212976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063552" y="2168860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7648" y="3320988"/>
            <a:ext cx="355600" cy="933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1919536" y="3284984"/>
            <a:ext cx="52705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7588" y="4149080"/>
            <a:ext cx="490601" cy="3901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6946400" y="4474469"/>
            <a:ext cx="382656" cy="3042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657742">
            <a:off x="3467708" y="2672916"/>
            <a:ext cx="457200" cy="50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71778" y="3429000"/>
            <a:ext cx="47625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1573716" y="2199671"/>
            <a:ext cx="540891" cy="274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6716699" y="2513212"/>
            <a:ext cx="390756" cy="3107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5547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143672" y="1880828"/>
            <a:ext cx="2000250" cy="10731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048078" y="1880828"/>
            <a:ext cx="2000250" cy="1073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2294" y="3248980"/>
            <a:ext cx="2000250" cy="1073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888" y="3248980"/>
            <a:ext cx="2000250" cy="107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426" y="3248980"/>
            <a:ext cx="2000250" cy="107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3053023"/>
            <a:ext cx="10972800" cy="5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6922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59092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4697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5784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4519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39516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71464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87389" y="2528900"/>
            <a:ext cx="1260140" cy="54006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683732" y="3645024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629663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608168" y="36090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516380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271464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5159896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59896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9084332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9084332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140116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7140116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215680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215680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5350" y="2960948"/>
            <a:ext cx="241300" cy="241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42932" y="2960948"/>
            <a:ext cx="24130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76420" y="2960948"/>
            <a:ext cx="241300" cy="241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7768" y="2960948"/>
            <a:ext cx="241300" cy="241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3552" y="2960948"/>
            <a:ext cx="241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07610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08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8308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3546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27602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3179676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276020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74854" y="1713458"/>
            <a:ext cx="57150" cy="35877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86015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8115037" y="1869935"/>
            <a:ext cx="1638087" cy="418796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85622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5 August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3393" y="1232756"/>
            <a:ext cx="7128792" cy="4644516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8500">
                <a:latin typeface="Trashhand"/>
                <a:cs typeface="Trashhan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563268" y="-603448"/>
            <a:ext cx="6165580" cy="5947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75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5621996" y="279522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4248531969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8190044" y="1747996"/>
            <a:ext cx="1431289" cy="4339747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05755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9496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1869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2046287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8078788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5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099556" y="4365104"/>
            <a:ext cx="8028892" cy="18002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57850" y="3356992"/>
            <a:ext cx="876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4593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59" name="Oval 58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Oval 59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3" name="Oval 62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4" name="Oval 63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Oval 64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7" name="Oval 66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Oval 67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Oval 68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0" name="Oval 69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" name="Oval 70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71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40" y="1304764"/>
            <a:ext cx="3943350" cy="361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47828" y="1664804"/>
            <a:ext cx="857250" cy="596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41354" y="4454376"/>
            <a:ext cx="590550" cy="558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22813" y="2960948"/>
            <a:ext cx="374650" cy="79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61745" y="1844824"/>
            <a:ext cx="247650" cy="1714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1412776"/>
            <a:ext cx="247650" cy="171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2276872"/>
            <a:ext cx="247650" cy="171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2780928"/>
            <a:ext cx="120650" cy="2603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212976"/>
            <a:ext cx="120650" cy="2603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645024"/>
            <a:ext cx="120650" cy="2603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185084"/>
            <a:ext cx="228600" cy="2159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617132"/>
            <a:ext cx="228600" cy="2159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5049304"/>
            <a:ext cx="228600" cy="215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75632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6" name="Oval 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Oval 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Oval 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0" name="Oval 4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1" name="Oval 5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2" name="Oval 5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0" name="Oval 5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2" name="Oval 6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" name="Oval 62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Oval 64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416" y="2204864"/>
            <a:ext cx="2292672" cy="2292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31804" y="4149080"/>
            <a:ext cx="1188132" cy="12601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331804" y="2780928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331804" y="1376772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35460" y="2492896"/>
            <a:ext cx="1476164" cy="172819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94626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0" name="Diagram 19"/>
          <p:cNvGraphicFramePr/>
          <p:nvPr userDrawn="1">
            <p:extLst>
              <p:ext uri="{D42A27DB-BD31-4B8C-83A1-F6EECF244321}">
                <p14:modId xmlns:p14="http://schemas.microsoft.com/office/powerpoint/2010/main" val="3394283080"/>
              </p:ext>
            </p:extLst>
          </p:nvPr>
        </p:nvGraphicFramePr>
        <p:xfrm>
          <a:off x="623392" y="1376772"/>
          <a:ext cx="604867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217791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492732" y="1412776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5 August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773619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7736194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8125376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8514558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890374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9292922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9682103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10071285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10460467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10849649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1123883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8125376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8514558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890374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9292922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968210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10071285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10460467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10849649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1123883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4092251" y="3056412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5720" y="3573016"/>
            <a:ext cx="1280170" cy="107315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3611724" y="3861048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1942362" y="3319113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1454" y="3868018"/>
            <a:ext cx="1280170" cy="107315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1467458" y="4156050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7716180" y="2888940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16180" y="2456892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7716180" y="5157192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7716180" y="4725144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227715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auto">
          <a:xfrm>
            <a:off x="8004212" y="148478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8004212" y="310496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8004212" y="472514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456728" y="1304764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28348" y="1772816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228348" y="3356992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228348" y="5049180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8388909" y="3417205"/>
            <a:ext cx="497841" cy="42353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8420894" y="5029200"/>
            <a:ext cx="349829" cy="598467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8382794" y="1788376"/>
            <a:ext cx="488894" cy="497624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3611724" y="2852936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1664" y="3320988"/>
            <a:ext cx="1280170" cy="107315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3124523" y="3573016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595806530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7" y="692696"/>
            <a:ext cx="4470400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9716" y="1124744"/>
            <a:ext cx="4470400" cy="409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5500" y="2060848"/>
            <a:ext cx="4470400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428148" y="1952836"/>
            <a:ext cx="4032448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23404" y="1376772"/>
            <a:ext cx="4001189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603612" y="1352092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7688" y="526520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195900" y="1628800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652" y="1707778"/>
            <a:ext cx="685800" cy="107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06888" y="1916832"/>
            <a:ext cx="1206500" cy="97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608" y="4293096"/>
            <a:ext cx="806450" cy="1162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60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13571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530846" y="1485900"/>
            <a:ext cx="4841348" cy="4655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5524790" y="1371600"/>
            <a:ext cx="605689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662150" y="4907498"/>
            <a:ext cx="357660" cy="3577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9840416" y="4907498"/>
            <a:ext cx="357660" cy="3577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7752184" y="4907498"/>
            <a:ext cx="357660" cy="3577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5663952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7752184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9840416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6098381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8184232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10272464" y="4869160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5519738" y="1989138"/>
            <a:ext cx="6084888" cy="266382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1500"/>
              </a:spcBef>
              <a:buFontTx/>
              <a:buNone/>
              <a:defRPr sz="2000"/>
            </a:lvl1pPr>
            <a:lvl2pPr marL="222250" indent="0" algn="l">
              <a:spcBef>
                <a:spcPts val="1500"/>
              </a:spcBef>
              <a:buFontTx/>
              <a:buNone/>
              <a:defRPr sz="2000"/>
            </a:lvl2pPr>
            <a:lvl3pPr marL="381000" indent="0" algn="l">
              <a:spcBef>
                <a:spcPts val="1500"/>
              </a:spcBef>
              <a:buFontTx/>
              <a:buNone/>
              <a:defRPr sz="2000"/>
            </a:lvl3pPr>
            <a:lvl4pPr marL="508000" indent="0" algn="l">
              <a:spcBef>
                <a:spcPts val="1500"/>
              </a:spcBef>
              <a:buFontTx/>
              <a:buNone/>
              <a:defRPr sz="2000"/>
            </a:lvl4pPr>
            <a:lvl5pPr marL="635000" indent="0" algn="l">
              <a:spcBef>
                <a:spcPts val="15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3786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104456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 baseline="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41350" y="127000"/>
            <a:ext cx="103378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4000" spc="15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28548" y="80628"/>
            <a:ext cx="1163452" cy="1340768"/>
          </a:xfrm>
          <a:prstGeom prst="rect">
            <a:avLst/>
          </a:prstGeom>
        </p:spPr>
        <p:txBody>
          <a:bodyPr vert="horz"/>
          <a:lstStyle>
            <a:lvl1pPr>
              <a:defRPr sz="8500">
                <a:latin typeface="Sketch Rockwell"/>
                <a:cs typeface="Sketch Rockwell"/>
              </a:defRPr>
            </a:lvl1pPr>
            <a:lvl2pPr>
              <a:defRPr sz="7500">
                <a:latin typeface="Sketch Gothic Light"/>
                <a:cs typeface="Sketch Gothic Light"/>
              </a:defRPr>
            </a:lvl2pPr>
            <a:lvl3pPr>
              <a:defRPr sz="7500">
                <a:latin typeface="Sketch Gothic Light"/>
                <a:cs typeface="Sketch Gothic Light"/>
              </a:defRPr>
            </a:lvl3pPr>
            <a:lvl4pPr>
              <a:defRPr sz="7500">
                <a:latin typeface="Sketch Gothic Light"/>
                <a:cs typeface="Sketch Gothic Light"/>
              </a:defRPr>
            </a:lvl4pPr>
            <a:lvl5pPr>
              <a:defRPr sz="75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27415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7586"/>
      </p:ext>
    </p:extLst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15243"/>
      </p:ext>
    </p:extLst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FD577F57-CC54-6945-BAC2-E64D467DC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70273"/>
            <a:ext cx="10817774" cy="33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8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991A3EB1-57B4-40EF-95D6-995972EED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6A404F0-26B7-4344-BE0D-B2B7E95D0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02F5B25-1D10-4B7A-9F16-4EA2CAD2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2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FA2961-3025-4BE0-A441-C8F530F6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7EBE1B-C25E-4DA5-9494-CC720612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C10BAAD-6EBA-4298-B3AA-861CCA58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524638F-3775-4189-9FC0-E652FC4E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ED8CD3-7FD8-48A0-9898-D976FE4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AE52B67-CC8D-B643-8D56-29D25CF91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3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  <p:sp>
        <p:nvSpPr>
          <p:cNvPr id="12" name="Platshållare för innehåll 11">
            <a:extLst>
              <a:ext uri="{FF2B5EF4-FFF2-40B4-BE49-F238E27FC236}">
                <a16:creationId xmlns:a16="http://schemas.microsoft.com/office/drawing/2014/main" id="{BE336586-3C12-40D1-9BF6-3C36903C95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6"/>
            <a:ext cx="5181600" cy="349941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76301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B30FCC6-1010-1547-A2DE-6FDBAC94E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84" y="1825625"/>
            <a:ext cx="5249115" cy="349941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2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F5DF64-7B22-4A4D-8A5A-EBA77E8B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BE7F9A7-D9FB-469C-B36D-70048289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D1240D3-8957-4321-A7E0-AAB5A1549F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888C900-D8D1-4366-861C-EE5FD49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258D516-146C-4455-8824-DFEF3D11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F3922B1-E4B9-4C2C-A2FF-878254F3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22D70107-9562-024D-BFA3-159FCD121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6" r="-94"/>
          <a:stretch/>
        </p:blipFill>
        <p:spPr>
          <a:xfrm>
            <a:off x="6965484" y="1678314"/>
            <a:ext cx="3857478" cy="451134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26BBE9F5-BBFA-E34B-9479-845D871205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atis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9D3182-4D94-49E8-B0BC-8B851E08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6627"/>
            <a:ext cx="10515600" cy="1500188"/>
          </a:xfrm>
        </p:spPr>
        <p:txBody>
          <a:bodyPr anchor="b">
            <a:normAutofit/>
          </a:bodyPr>
          <a:lstStyle>
            <a:lvl1pPr>
              <a:defRPr sz="4500"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0C74BB5-6F94-45D0-9D2F-5D7E2B262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26080"/>
            <a:ext cx="10515600" cy="671231"/>
          </a:xfrm>
        </p:spPr>
        <p:txBody>
          <a:bodyPr/>
          <a:lstStyle>
            <a:lvl1pPr marL="0" indent="0">
              <a:buNone/>
              <a:defRPr sz="2400">
                <a:solidFill>
                  <a:srgbClr val="212B8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5008F-F8CA-44D5-8864-636D930C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2237F05-9556-4F19-8D86-4D77D261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C82433-0BE0-4D74-9023-60EA4A2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8452B55-1FD2-6440-860E-56F83C72109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30249272"/>
              </p:ext>
            </p:extLst>
          </p:nvPr>
        </p:nvGraphicFramePr>
        <p:xfrm>
          <a:off x="831850" y="2413390"/>
          <a:ext cx="5782662" cy="3894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C2D81A-B88A-D744-B936-4D1194AEAD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48390489"/>
              </p:ext>
            </p:extLst>
          </p:nvPr>
        </p:nvGraphicFramePr>
        <p:xfrm>
          <a:off x="7144284" y="2545676"/>
          <a:ext cx="4203166" cy="367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A12E9A92-D164-1742-B0AF-B9CF62687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6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CFDE469-F80C-DD44-957F-9946DE32A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/>
        </p:blipFill>
        <p:spPr>
          <a:xfrm>
            <a:off x="-56350" y="-71077"/>
            <a:ext cx="12248350" cy="700015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7D73F60-6FB9-47BB-88D5-E42E8B7C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535"/>
            <a:ext cx="6976462" cy="207071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9B0A589-655B-49BE-9D5F-2434DF6B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3DD358-C9D6-4D70-B48B-23168626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76E7A12-77F9-4B39-AFDA-6BEA15B6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945A506-D32C-EB4F-A1F9-4E6A8020C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Sketch ROCKWELL"/>
                <a:cs typeface="Sketch ROCKWELL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0310"/>
      </p:ext>
    </p:extLst>
  </p:cSld>
  <p:clrMapOvr>
    <a:masterClrMapping/>
  </p:clrMapOvr>
  <p:transition spd="slow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45FC7E0-788D-443C-ADB3-B36885B6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762063B-8C80-4F7F-BAED-C8D09408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752A459-8F68-4953-B6B7-E946093C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8AB12D8-01F5-0044-A186-4681735BAA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7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600FC87-320C-F94E-B25D-36B10906C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5" b="13287"/>
          <a:stretch/>
        </p:blipFill>
        <p:spPr>
          <a:xfrm>
            <a:off x="-1" y="2228370"/>
            <a:ext cx="5220015" cy="235899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40305C9A-2C21-A944-A80D-5A13C654A647}"/>
              </a:ext>
            </a:extLst>
          </p:cNvPr>
          <p:cNvSpPr txBox="1"/>
          <p:nvPr userDrawn="1"/>
        </p:nvSpPr>
        <p:spPr>
          <a:xfrm>
            <a:off x="5555556" y="2376817"/>
            <a:ext cx="5947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kern="1200">
                <a:solidFill>
                  <a:schemeClr val="bg1"/>
                </a:solidFill>
                <a:effectLst/>
                <a:latin typeface="IBM Plex Sans Thin" panose="020B0203050203000203" pitchFamily="34" charset="0"/>
                <a:ea typeface="+mn-ea"/>
                <a:cs typeface="+mn-cs"/>
              </a:rPr>
              <a:t>Med kompetens som verktyg inspirerar vi människor och organisationer att växa och utvecklas</a:t>
            </a:r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586A096C-7D72-3942-802B-9BD9DCABF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90" y="6173786"/>
            <a:ext cx="11906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97C76D-226F-489C-9D17-EB233F32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7D61E6-0F59-40AF-A1F2-E4B7C495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8978AF5-60C3-4D50-886D-A398B3871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F564F86-BC58-4484-9FCD-B290FB23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F03B39D-6229-4387-87E6-14A6497F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067EB9B-0019-487B-839F-1FCADB7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042115B-97D3-1143-86B8-25E6866B6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7DD1D6-BF30-4929-923A-12493A5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ECEB348-864E-4193-BA0D-221E72D50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B48CD93-0C7E-41D9-9DF6-37BEDD9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DD3FD29-5909-4A8C-817C-B6805785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349E99F-9F8B-4825-849A-5261B70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6101309-1793-794A-85B7-0077672C7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-73"/>
          <a:stretch/>
        </p:blipFill>
        <p:spPr>
          <a:xfrm>
            <a:off x="4949329" y="457200"/>
            <a:ext cx="6408142" cy="5411788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FEB241A-7E88-664D-977E-4E81E3EAB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D02486-94CE-4294-A8F1-8B1781E1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DDA7157-9AED-4501-94B4-ED695763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27A5D8D-92A0-450B-8C94-3ABE656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5BA6D4-8987-4AB3-8B86-28808038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02C3E9D-DD3A-491E-987F-2868E346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005CD40-E84C-D84E-841E-558A67B51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2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BE78B94-4B6E-4F11-BF7E-62EBFB8B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EFCA473-745A-4183-B837-8B3C12FE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922A77C-80B3-4000-B3E7-3890FFD0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963C66E-1246-4312-8059-D24422FC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5E3E063-4CE8-41B6-88D7-98140F3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3F99172-FA1C-AF46-A9E1-6E85C6A34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1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58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55882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8210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042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9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6380"/>
      </p:ext>
    </p:extLst>
  </p:cSld>
  <p:clrMapOvr>
    <a:masterClrMapping/>
  </p:clrMapOvr>
  <p:transition spd="slow"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0578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3342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6512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98473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008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999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2011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155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460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SzPct val="116000"/>
              <a:buFont typeface="Amatic SC Bold"/>
              <a:buChar char="*"/>
              <a:defRPr sz="4000">
                <a:latin typeface="Trashhand"/>
                <a:cs typeface="Trashhand"/>
              </a:defRPr>
            </a:lvl1pPr>
            <a:lvl2pPr marL="650875" indent="-428625">
              <a:lnSpc>
                <a:spcPct val="100000"/>
              </a:lnSpc>
              <a:buSzPct val="116000"/>
              <a:buFont typeface="Amatic SC Bold"/>
              <a:buChar char="*"/>
              <a:defRPr sz="3600">
                <a:latin typeface="Trashhand"/>
                <a:cs typeface="Trashhand"/>
              </a:defRPr>
            </a:lvl2pPr>
            <a:lvl3pPr marL="809625" indent="-428625">
              <a:lnSpc>
                <a:spcPct val="100000"/>
              </a:lnSpc>
              <a:buSzPct val="116000"/>
              <a:buFont typeface="Amatic SC Bold"/>
              <a:buChar char="*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3608"/>
      </p:ext>
    </p:extLst>
  </p:cSld>
  <p:clrMapOvr>
    <a:masterClrMapping/>
  </p:clrMapOvr>
  <p:transition spd="med"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20247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848499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79815"/>
      </p:ext>
    </p:extLst>
  </p:cSld>
  <p:clrMapOvr>
    <a:masterClrMapping/>
  </p:clrMapOvr>
  <p:transition spd="med">
    <p:fade thruBlk="1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03775"/>
      </p:ext>
    </p:extLst>
  </p:cSld>
  <p:clrMapOvr>
    <a:masterClrMapping/>
  </p:clrMapOvr>
  <p:transition spd="med">
    <p:fade thruBlk="1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2609"/>
      </p:ext>
    </p:extLst>
  </p:cSld>
  <p:clrMapOvr>
    <a:masterClrMapping/>
  </p:clrMapOvr>
  <p:transition spd="med">
    <p:fade thruBlk="1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81424"/>
      </p:ext>
    </p:extLst>
  </p:cSld>
  <p:clrMapOvr>
    <a:masterClrMapping/>
  </p:clrMapOvr>
  <p:transition spd="med">
    <p:fade thruBlk="1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1306"/>
      </p:ext>
    </p:extLst>
  </p:cSld>
  <p:clrMapOvr>
    <a:masterClrMapping/>
  </p:clrMapOvr>
  <p:transition spd="med">
    <p:fade thruBlk="1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41189"/>
      </p:ext>
    </p:extLst>
  </p:cSld>
  <p:clrMapOvr>
    <a:masterClrMapping/>
  </p:clrMapOvr>
  <p:transition spd="med">
    <p:fade thruBlk="1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94252"/>
      </p:ext>
    </p:extLst>
  </p:cSld>
  <p:clrMapOvr>
    <a:masterClrMapping/>
  </p:clrMapOvr>
  <p:transition spd="med">
    <p:fade thruBlk="1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2746357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buSzPct val="80000"/>
              <a:buFont typeface="+mj-lt"/>
              <a:buAutoNum type="arabicPeriod"/>
              <a:defRPr sz="4000">
                <a:latin typeface="Trashhand"/>
                <a:cs typeface="Trashhand"/>
              </a:defRPr>
            </a:lvl1pPr>
            <a:lvl2pPr marL="908050" indent="-685800">
              <a:lnSpc>
                <a:spcPct val="100000"/>
              </a:lnSpc>
              <a:buSzPct val="80000"/>
              <a:buFont typeface="+mj-lt"/>
              <a:buAutoNum type="arabicPeriod"/>
              <a:defRPr sz="3600">
                <a:latin typeface="Trashhand"/>
                <a:cs typeface="Trashhand"/>
              </a:defRPr>
            </a:lvl2pPr>
            <a:lvl3pPr marL="952500" indent="-571500">
              <a:lnSpc>
                <a:spcPct val="100000"/>
              </a:lnSpc>
              <a:buSzPct val="80000"/>
              <a:buFont typeface="+mj-lt"/>
              <a:buAutoNum type="arabicPeriod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371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2255726"/>
            <a:ext cx="981075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758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89000"/>
            <a:ext cx="12192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6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fade thruBlk="1"/>
  </p:transition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1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ransition spd="slow">
    <p:fade thruBlk="1"/>
  </p:transition>
  <p:hf hdr="0"/>
  <p:txStyles>
    <p:titleStyle>
      <a:lvl1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292100"/>
            <a:ext cx="10840454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5 August 2023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5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</p:sldLayoutIdLst>
  <p:transition spd="med">
    <p:fade thruBlk="1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508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73025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889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1016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1143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13716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16002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18288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20574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C263574-F3AC-44AA-AE6A-0F22BA60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F0942E-E982-4A76-8F5B-FF2F7CF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ED88A9B-2764-4152-8733-D6183808F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2B15-BDE5-4944-89A6-B12CB88EB080}" type="datetimeFigureOut">
              <a:rPr lang="sv-SE" smtClean="0"/>
              <a:t>2023-08-05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EC6AFA7-F7AE-497D-ACA2-0C6ABF745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690948C-8963-4CD8-851E-30B96831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49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12B8C"/>
          </a:solidFill>
          <a:latin typeface="IBM Plex Sans Light" panose="020B04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3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8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3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7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3FD6EB-14B5-8B6B-739E-0CED8438A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The Other Cloud for .NET</a:t>
            </a:r>
            <a:br>
              <a:rPr lang="en-US" sz="5400" dirty="0"/>
            </a:br>
            <a:r>
              <a:rPr lang="en-US" sz="5400" dirty="0"/>
              <a:t>Developing with .NET 7 on AWS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F44F76E-24EC-30EA-12B0-CB0EED580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22232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25B37-98E2-6101-FD3D-6E71F6B1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FD8F6-F54F-2D23-F567-514AB44C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3" y="828836"/>
            <a:ext cx="9452696" cy="5799447"/>
          </a:xfrm>
          <a:prstGeom prst="rect">
            <a:avLst/>
          </a:prstGeom>
        </p:spPr>
      </p:pic>
      <p:pic>
        <p:nvPicPr>
          <p:cNvPr id="10" name="Graphic 9" descr="Artist female with solid fill">
            <a:extLst>
              <a:ext uri="{FF2B5EF4-FFF2-40B4-BE49-F238E27FC236}">
                <a16:creationId xmlns:a16="http://schemas.microsoft.com/office/drawing/2014/main" id="{289B2933-E42A-432D-41D3-9ECBBA8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0DC0-E696-0FC5-3C91-6A44A7F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4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B3F67-78DA-59F1-528A-33E6754C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74" y="899229"/>
            <a:ext cx="9308513" cy="5711213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90BDF50D-1D93-6816-E0EE-7475EAA0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FF70-AC34-B3EA-045D-C56FE6640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84672-0CF6-2300-BA61-76413AD31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0EED1D1C-1985-B12C-8AAA-88DDA55E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C53B7-BCE4-A353-2BD5-D4AFC373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RDS</a:t>
            </a:r>
          </a:p>
        </p:txBody>
      </p:sp>
      <p:pic>
        <p:nvPicPr>
          <p:cNvPr id="3074" name="Picture 2" descr="Diagram showing how connect and Amazon Relational Database Services help focus on innovation, migrate without rearchitecting apps, less time managing databases, improve efficiency, and decrease capital and operational expenses.">
            <a:extLst>
              <a:ext uri="{FF2B5EF4-FFF2-40B4-BE49-F238E27FC236}">
                <a16:creationId xmlns:a16="http://schemas.microsoft.com/office/drawing/2014/main" id="{CED2F894-248E-D02A-EE10-C179309A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7" y="1143000"/>
            <a:ext cx="11239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engine">
            <a:extLst>
              <a:ext uri="{FF2B5EF4-FFF2-40B4-BE49-F238E27FC236}">
                <a16:creationId xmlns:a16="http://schemas.microsoft.com/office/drawing/2014/main" id="{4E5DFA65-1F58-E9D8-2FDD-AB9B896DA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4" y="4626400"/>
            <a:ext cx="5678991" cy="2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B043A0D2-6D7C-6EAF-3902-B7E26D5C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98DA-0D11-AC98-2D87-8B01FC8B7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A0395-A0C1-A1A6-410F-BD9FC99C7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47212BE-30D3-1842-04FB-1C739F19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80C7D-8830-14B7-015D-97D454D3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Amazon DynamoDB</a:t>
            </a:r>
          </a:p>
        </p:txBody>
      </p:sp>
      <p:pic>
        <p:nvPicPr>
          <p:cNvPr id="5122" name="Picture 2" descr="Diagram showing how Amazon DynamoDB works and how to configure key features">
            <a:extLst>
              <a:ext uri="{FF2B5EF4-FFF2-40B4-BE49-F238E27FC236}">
                <a16:creationId xmlns:a16="http://schemas.microsoft.com/office/drawing/2014/main" id="{EC777853-1226-0257-C7ED-CBDFC872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99686"/>
            <a:ext cx="1123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542FA862-476A-B023-57DE-D059D5B4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CloudWhisperer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8FE7-D27E-D12E-E02D-3A9AA229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Lambda using </a:t>
            </a:r>
            <a:r>
              <a:rPr lang="en-US" dirty="0" err="1"/>
              <a:t>DotNet</a:t>
            </a:r>
            <a:r>
              <a:rPr lang="en-US" dirty="0"/>
              <a:t>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8E0E-7880-AF4C-AD8F-59C59E3E6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01015"/>
            <a:ext cx="10353762" cy="28901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 dotnet lambda deploy-function </a:t>
            </a:r>
            <a:r>
              <a:rPr lang="en-US" sz="2400" dirty="0" err="1"/>
              <a:t>WeatherSampleLambda</a:t>
            </a:r>
            <a:r>
              <a:rPr lang="en-US" sz="2400" dirty="0"/>
              <a:t> --function-role user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4C4829EA-EA1A-B4C6-32DF-0FF9A6B7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7037B6-8302-136D-9F1C-3CAED100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DEF08-4C62-F30F-BBBD-F362A6892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cwoodruff@live.com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62C02-4B75-C6C8-F6ED-1B7093552F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@cwoodruff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9E7C3C-20F9-AE52-66D7-77A159F0838D}"/>
              </a:ext>
            </a:extLst>
          </p:cNvPr>
          <p:cNvSpPr txBox="1">
            <a:spLocks/>
          </p:cNvSpPr>
          <p:nvPr/>
        </p:nvSpPr>
        <p:spPr>
          <a:xfrm>
            <a:off x="6816081" y="2816932"/>
            <a:ext cx="4608512" cy="539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rashhand"/>
                <a:ea typeface="+mn-ea"/>
                <a:cs typeface="Trashhand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matic SC Regular"/>
                <a:ea typeface="+mn-ea"/>
                <a:cs typeface="Amatic SC Regular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>
                <a:latin typeface="+mj-lt"/>
              </a:rPr>
              <a:t>http://woodruff.dev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EB8D3E-1274-2DAC-1C2C-BA532AEB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65" y="1195387"/>
            <a:ext cx="7385766" cy="48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0EF9-86A3-B3C5-8A01-3DDABC6F1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0B17-82D3-8516-C299-F46DA6BAB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E89327B-A5D5-1CDB-6E5F-0B11E1C0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6AF92-794F-BD70-BB26-38CCFC6A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pic>
        <p:nvPicPr>
          <p:cNvPr id="2050" name="Picture 2" descr="How AWS Microservice Extractor for .NET works">
            <a:extLst>
              <a:ext uri="{FF2B5EF4-FFF2-40B4-BE49-F238E27FC236}">
                <a16:creationId xmlns:a16="http://schemas.microsoft.com/office/drawing/2014/main" id="{12A64E49-826E-668B-BD58-847C27E6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67315F71-B2B7-86C8-184A-8CF033E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0D99-A44B-6155-E1BB-8B22A34FA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Identity and Access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61B3A-D73C-59F1-3983-42F621DC8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92005AF-23B5-3372-6D1E-ED41534A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942C5-9493-0701-40C7-45CAC446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Identity and Access Management</a:t>
            </a:r>
          </a:p>
        </p:txBody>
      </p:sp>
      <p:pic>
        <p:nvPicPr>
          <p:cNvPr id="3074" name="Picture 2" descr="Use IAM to specify who can access resources across AWS">
            <a:extLst>
              <a:ext uri="{FF2B5EF4-FFF2-40B4-BE49-F238E27FC236}">
                <a16:creationId xmlns:a16="http://schemas.microsoft.com/office/drawing/2014/main" id="{67BE8FDE-8E1B-7493-AC10-EDFED10D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184"/>
            <a:ext cx="10580277" cy="426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5CF6F411-A1EC-A9C4-556D-1DB8E75D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9FA-1D35-2D3D-9648-1C97C06F7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C32FA-CDB2-6F68-2C91-5CBABC5CF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A9C5EF8-85C6-E2FD-8A05-60FC7CDB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9A0C4-0F9C-0838-FB73-B06F31A4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Secrets Manager</a:t>
            </a:r>
          </a:p>
        </p:txBody>
      </p:sp>
      <p:pic>
        <p:nvPicPr>
          <p:cNvPr id="5122" name="Picture 2" descr="Diagram showing how AWS Secrets Manager integrates with other AWS services to securely store, access, rotate, and monitor the use of your secrets.">
            <a:extLst>
              <a:ext uri="{FF2B5EF4-FFF2-40B4-BE49-F238E27FC236}">
                <a16:creationId xmlns:a16="http://schemas.microsoft.com/office/drawing/2014/main" id="{B0CCF993-8C67-5E64-1963-9F4025EA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2" y="1182610"/>
            <a:ext cx="9761034" cy="54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F302F40-F634-D675-DA01-01B8FB593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8902E-9633-F03A-7DDF-4A1A0408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3856"/>
            <a:ext cx="10353762" cy="6391517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000" dirty="0"/>
              <a:t>public static string </a:t>
            </a:r>
            <a:r>
              <a:rPr lang="en-US" sz="1000" dirty="0" err="1"/>
              <a:t>GetSecret</a:t>
            </a:r>
            <a:r>
              <a:rPr lang="en-US" sz="1000" dirty="0"/>
              <a:t>() {</a:t>
            </a:r>
          </a:p>
          <a:p>
            <a:pPr marL="36900" indent="0">
              <a:buNone/>
            </a:pPr>
            <a:r>
              <a:rPr lang="en-US" sz="1000" dirty="0"/>
              <a:t>	string </a:t>
            </a:r>
            <a:r>
              <a:rPr lang="en-US" sz="1000" dirty="0" err="1"/>
              <a:t>secretName</a:t>
            </a:r>
            <a:r>
              <a:rPr lang="en-US" sz="1000" dirty="0"/>
              <a:t> = "dev/</a:t>
            </a:r>
            <a:r>
              <a:rPr lang="en-US" sz="1000" dirty="0" err="1"/>
              <a:t>myapp</a:t>
            </a:r>
            <a:r>
              <a:rPr lang="en-US" sz="1000" dirty="0"/>
              <a:t>/config";</a:t>
            </a:r>
          </a:p>
          <a:p>
            <a:pPr marL="36900" indent="0">
              <a:buNone/>
            </a:pPr>
            <a:r>
              <a:rPr lang="en-US" sz="1000" dirty="0"/>
              <a:t>	string region = "us-west-2";</a:t>
            </a:r>
          </a:p>
          <a:p>
            <a:pPr marL="36900" indent="0">
              <a:buNone/>
            </a:pPr>
            <a:r>
              <a:rPr lang="en-US" sz="1000" dirty="0"/>
              <a:t>	string secret = "";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MemoryStream</a:t>
            </a:r>
            <a:r>
              <a:rPr lang="en-US" sz="1000" dirty="0"/>
              <a:t> </a:t>
            </a:r>
            <a:r>
              <a:rPr lang="en-US" sz="1000" dirty="0" err="1"/>
              <a:t>memoryStream</a:t>
            </a:r>
            <a:r>
              <a:rPr lang="en-US" sz="1000" dirty="0"/>
              <a:t> = new </a:t>
            </a:r>
            <a:r>
              <a:rPr lang="en-US" sz="1000" dirty="0" err="1"/>
              <a:t>MemoryStream</a:t>
            </a:r>
            <a:r>
              <a:rPr lang="en-US" sz="1000" dirty="0"/>
              <a:t>();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IAmazonSecretsManager</a:t>
            </a:r>
            <a:r>
              <a:rPr lang="en-US" sz="1000" dirty="0"/>
              <a:t> client = new </a:t>
            </a:r>
            <a:r>
              <a:rPr lang="en-US" sz="1000" dirty="0" err="1"/>
              <a:t>AmazonSecretsManagerClient</a:t>
            </a:r>
            <a:r>
              <a:rPr lang="en-US" sz="1000" dirty="0"/>
              <a:t>(</a:t>
            </a:r>
            <a:r>
              <a:rPr lang="en-US" sz="1000" dirty="0" err="1"/>
              <a:t>RegionEndpoint.GetBySystemName</a:t>
            </a:r>
            <a:r>
              <a:rPr lang="en-US" sz="1000" dirty="0"/>
              <a:t>(region));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GetSecretValueRequest</a:t>
            </a:r>
            <a:r>
              <a:rPr lang="en-US" sz="1000" dirty="0"/>
              <a:t> request = new </a:t>
            </a:r>
            <a:r>
              <a:rPr lang="en-US" sz="1000" dirty="0" err="1"/>
              <a:t>GetSecretValueRequest</a:t>
            </a:r>
            <a:r>
              <a:rPr lang="en-US" sz="1000" dirty="0"/>
              <a:t>();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request.SecretId</a:t>
            </a:r>
            <a:r>
              <a:rPr lang="en-US" sz="1000" dirty="0"/>
              <a:t> = </a:t>
            </a:r>
            <a:r>
              <a:rPr lang="en-US" sz="1000" dirty="0" err="1"/>
              <a:t>secretName</a:t>
            </a:r>
            <a:r>
              <a:rPr lang="en-US" sz="1000" dirty="0"/>
              <a:t>;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request.VersionStage</a:t>
            </a:r>
            <a:r>
              <a:rPr lang="en-US" sz="1000" dirty="0"/>
              <a:t> = "AWSCURRENT"; // </a:t>
            </a:r>
            <a:r>
              <a:rPr lang="en-US" sz="1000" dirty="0" err="1"/>
              <a:t>VersionStage</a:t>
            </a:r>
            <a:r>
              <a:rPr lang="en-US" sz="1000" dirty="0"/>
              <a:t> defaults to AWSCURRENT if unspecified.</a:t>
            </a:r>
          </a:p>
          <a:p>
            <a:pPr marL="36900" indent="0">
              <a:buNone/>
            </a:pPr>
            <a:r>
              <a:rPr lang="en-US" sz="1000" dirty="0"/>
              <a:t>	</a:t>
            </a:r>
            <a:r>
              <a:rPr lang="en-US" sz="1000" dirty="0" err="1"/>
              <a:t>GetSecretValueResponse</a:t>
            </a:r>
            <a:r>
              <a:rPr lang="en-US" sz="1000" dirty="0"/>
              <a:t> response = null;</a:t>
            </a:r>
          </a:p>
          <a:p>
            <a:pPr marL="36900" indent="0">
              <a:buNone/>
            </a:pPr>
            <a:r>
              <a:rPr lang="en-US" sz="1000" dirty="0"/>
              <a:t>	try {</a:t>
            </a:r>
          </a:p>
          <a:p>
            <a:pPr marL="36900" indent="0">
              <a:buNone/>
            </a:pPr>
            <a:r>
              <a:rPr lang="en-US" sz="1000" dirty="0"/>
              <a:t>		response = </a:t>
            </a:r>
            <a:r>
              <a:rPr lang="en-US" sz="1000" dirty="0" err="1"/>
              <a:t>client.GetSecretValueAsync</a:t>
            </a:r>
            <a:r>
              <a:rPr lang="en-US" sz="1000" dirty="0"/>
              <a:t>(request).Result;</a:t>
            </a:r>
          </a:p>
          <a:p>
            <a:pPr marL="36900" indent="0">
              <a:buNone/>
            </a:pPr>
            <a:r>
              <a:rPr lang="en-US" sz="1000" dirty="0"/>
              <a:t>	} </a:t>
            </a:r>
          </a:p>
          <a:p>
            <a:pPr marL="36900" indent="0">
              <a:buNone/>
            </a:pPr>
            <a:r>
              <a:rPr lang="en-US" sz="1000" dirty="0"/>
              <a:t>	catch (Exception e) {</a:t>
            </a:r>
          </a:p>
          <a:p>
            <a:pPr marL="36900" indent="0">
              <a:buNone/>
            </a:pPr>
            <a:r>
              <a:rPr lang="en-US" sz="1000" dirty="0"/>
              <a:t>		throw;</a:t>
            </a:r>
          </a:p>
          <a:p>
            <a:pPr marL="36900" indent="0">
              <a:buNone/>
            </a:pPr>
            <a:r>
              <a:rPr lang="en-US" sz="1000" dirty="0"/>
              <a:t>	} </a:t>
            </a:r>
          </a:p>
          <a:p>
            <a:pPr marL="36900" indent="0">
              <a:buNone/>
            </a:pPr>
            <a:r>
              <a:rPr lang="en-US" sz="1000" dirty="0"/>
              <a:t>	if (</a:t>
            </a:r>
            <a:r>
              <a:rPr lang="en-US" sz="1000" dirty="0" err="1"/>
              <a:t>response.SecretString</a:t>
            </a:r>
            <a:r>
              <a:rPr lang="en-US" sz="1000" dirty="0"/>
              <a:t> != null) {</a:t>
            </a:r>
          </a:p>
          <a:p>
            <a:pPr marL="36900" indent="0">
              <a:buNone/>
            </a:pPr>
            <a:r>
              <a:rPr lang="en-US" sz="1000" dirty="0"/>
              <a:t>		return secret = </a:t>
            </a:r>
            <a:r>
              <a:rPr lang="en-US" sz="1000" dirty="0" err="1"/>
              <a:t>response.SecretString</a:t>
            </a:r>
            <a:r>
              <a:rPr lang="en-US" sz="1000" dirty="0"/>
              <a:t>;</a:t>
            </a:r>
          </a:p>
          <a:p>
            <a:pPr marL="36900" indent="0">
              <a:buNone/>
            </a:pPr>
            <a:r>
              <a:rPr lang="en-US" sz="1000" dirty="0"/>
              <a:t>	} else {</a:t>
            </a:r>
          </a:p>
          <a:p>
            <a:pPr marL="36900" indent="0">
              <a:buNone/>
            </a:pPr>
            <a:r>
              <a:rPr lang="en-US" sz="1000" dirty="0"/>
              <a:t>		</a:t>
            </a:r>
            <a:r>
              <a:rPr lang="en-US" sz="1000" dirty="0" err="1"/>
              <a:t>memoryStream</a:t>
            </a:r>
            <a:r>
              <a:rPr lang="en-US" sz="1000" dirty="0"/>
              <a:t> = </a:t>
            </a:r>
            <a:r>
              <a:rPr lang="en-US" sz="1000" dirty="0" err="1"/>
              <a:t>response.SecretBinary</a:t>
            </a:r>
            <a:r>
              <a:rPr lang="en-US" sz="1000" dirty="0"/>
              <a:t>;</a:t>
            </a:r>
          </a:p>
          <a:p>
            <a:pPr marL="36900" indent="0">
              <a:buNone/>
            </a:pPr>
            <a:r>
              <a:rPr lang="en-US" sz="1000" dirty="0"/>
              <a:t>		</a:t>
            </a:r>
            <a:r>
              <a:rPr lang="en-US" sz="1000" dirty="0" err="1"/>
              <a:t>StreamReader</a:t>
            </a:r>
            <a:r>
              <a:rPr lang="en-US" sz="1000" dirty="0"/>
              <a:t> reader = new </a:t>
            </a:r>
            <a:r>
              <a:rPr lang="en-US" sz="1000" dirty="0" err="1"/>
              <a:t>StreamReader</a:t>
            </a:r>
            <a:r>
              <a:rPr lang="en-US" sz="1000" dirty="0"/>
              <a:t>(</a:t>
            </a:r>
            <a:r>
              <a:rPr lang="en-US" sz="1000" dirty="0" err="1"/>
              <a:t>memoryStream</a:t>
            </a:r>
            <a:r>
              <a:rPr lang="en-US" sz="1000" dirty="0"/>
              <a:t>);</a:t>
            </a:r>
          </a:p>
          <a:p>
            <a:pPr marL="36900" indent="0">
              <a:buNone/>
            </a:pPr>
            <a:r>
              <a:rPr lang="en-US" sz="1000" dirty="0"/>
              <a:t>		string </a:t>
            </a:r>
            <a:r>
              <a:rPr lang="en-US" sz="1000" dirty="0" err="1"/>
              <a:t>decodedBinarySecret</a:t>
            </a:r>
            <a:r>
              <a:rPr lang="en-US" sz="1000" dirty="0"/>
              <a:t> = System.Text.Encoding.UTF8.GetString(Convert.FromBase64String(</a:t>
            </a:r>
            <a:r>
              <a:rPr lang="en-US" sz="1000" dirty="0" err="1"/>
              <a:t>reader.ReadToEnd</a:t>
            </a:r>
            <a:r>
              <a:rPr lang="en-US" sz="1000" dirty="0"/>
              <a:t>()));</a:t>
            </a:r>
          </a:p>
          <a:p>
            <a:pPr marL="36900" indent="0">
              <a:buNone/>
            </a:pPr>
            <a:r>
              <a:rPr lang="en-US" sz="1000" dirty="0"/>
              <a:t>		return </a:t>
            </a:r>
            <a:r>
              <a:rPr lang="en-US" sz="1000" dirty="0" err="1"/>
              <a:t>decodedBinarySecret</a:t>
            </a:r>
            <a:r>
              <a:rPr lang="en-US" sz="1000" dirty="0"/>
              <a:t>;</a:t>
            </a:r>
          </a:p>
          <a:p>
            <a:pPr marL="36900" indent="0">
              <a:buNone/>
            </a:pPr>
            <a:r>
              <a:rPr lang="en-US" sz="1000" dirty="0"/>
              <a:t>	}</a:t>
            </a:r>
          </a:p>
          <a:p>
            <a:pPr marL="36900" indent="0">
              <a:buNone/>
            </a:pPr>
            <a:r>
              <a:rPr lang="en-US" sz="1000" dirty="0"/>
              <a:t>}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7551A194-29A8-23E5-BCC0-D8CE7FAC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6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FE72-5D8B-55E4-090C-03EC10B61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15CF-58C1-74DC-88BE-60945C2F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A6D2C265-75A8-4B77-F0BE-03536A45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68577-7FCF-6524-07D1-8F9F29AE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CloudWatch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E2B8C5E3-88A6-8EF5-C3F8-D22A44DF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pic>
        <p:nvPicPr>
          <p:cNvPr id="6146" name="Picture 2" descr="Diagram of how Amazon CloudWatch helps users collect, monitor, and understand their use of AWS resources.">
            <a:extLst>
              <a:ext uri="{FF2B5EF4-FFF2-40B4-BE49-F238E27FC236}">
                <a16:creationId xmlns:a16="http://schemas.microsoft.com/office/drawing/2014/main" id="{2C549F39-FB1D-899D-DC17-9203FFB3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6875"/>
            <a:ext cx="11239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7846B-F394-3BD8-C132-8CDD14C0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732442" cy="850900"/>
          </a:xfrm>
        </p:spPr>
        <p:txBody>
          <a:bodyPr/>
          <a:lstStyle/>
          <a:p>
            <a:pPr algn="l"/>
            <a:r>
              <a:rPr lang="en-US" dirty="0"/>
              <a:t>CloudWatch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7A4E1E-7F35-51D7-3083-D335B804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0195" y="1952835"/>
            <a:ext cx="4699868" cy="436321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access key";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secret access key";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group name";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stream name";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81070-F103-B211-A88A-376D378AB1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150" y="1143000"/>
            <a:ext cx="10732443" cy="53975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>
                <a:latin typeface="+mj-lt"/>
              </a:rPr>
              <a:t>How you can log data from C# to CloudWatch Logs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A332BF4-223E-6F30-E540-6A46E5E1C4DA}"/>
              </a:ext>
            </a:extLst>
          </p:cNvPr>
          <p:cNvSpPr txBox="1">
            <a:spLocks/>
          </p:cNvSpPr>
          <p:nvPr/>
        </p:nvSpPr>
        <p:spPr>
          <a:xfrm>
            <a:off x="5053733" y="1916522"/>
            <a:ext cx="6878072" cy="4363215"/>
          </a:xfrm>
          <a:prstGeom prst="rect">
            <a:avLst/>
          </a:prstGeom>
        </p:spPr>
        <p:txBody>
          <a:bodyPr vert="horz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0"/>
              </a:spcBef>
              <a:spcAft>
                <a:spcPct val="0"/>
              </a:spcAft>
              <a:buSzPct val="96000"/>
              <a:buNone/>
              <a:defRPr sz="20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client = 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AmazonCloudWatchLogsClient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RegionEndpoint.USWest2);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request = 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PutLogEventsRequest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LogEvents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List&lt;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new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{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Message = "This is a test message",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Timestamp = </a:t>
            </a:r>
            <a:r>
              <a:rPr lang="en-US" sz="140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DateTime.UtcNow</a:t>
            </a:r>
            <a:endParaRPr lang="en-US" sz="140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}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}</a:t>
            </a:r>
          </a:p>
          <a:p>
            <a:pPr>
              <a:spcBef>
                <a:spcPts val="600"/>
              </a:spcBef>
            </a:pPr>
            <a:r>
              <a:rPr lang="en-US" sz="140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};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7499B663-534E-F4E1-F16C-07D066288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12E1-0FA3-56D4-3B9D-C13123F57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need to start using AWS?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76935-37C6-3759-E960-20AAD0F3C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Artist female with solid fill">
            <a:extLst>
              <a:ext uri="{FF2B5EF4-FFF2-40B4-BE49-F238E27FC236}">
                <a16:creationId xmlns:a16="http://schemas.microsoft.com/office/drawing/2014/main" id="{EB5EE914-06F5-9449-041A-C1D19BD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4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531B-DFBD-9831-BBA7-C6C534316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E4D08-478F-6481-47DE-8626D603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0BAB2BC-5E43-D045-5D28-8F5FBB6B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Toolkit for .NET Refactoring</a:t>
            </a:r>
          </a:p>
        </p:txBody>
      </p:sp>
      <p:pic>
        <p:nvPicPr>
          <p:cNvPr id="6148" name="Picture 4" descr="How It Works diagram for AWS Toolkit for .NET Refactoring">
            <a:extLst>
              <a:ext uri="{FF2B5EF4-FFF2-40B4-BE49-F238E27FC236}">
                <a16:creationId xmlns:a16="http://schemas.microsoft.com/office/drawing/2014/main" id="{1CAC940F-0B96-AF99-DB79-8B2DD937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8" y="1202395"/>
            <a:ext cx="10230393" cy="455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3A52869-F08B-CCD8-4284-2086C353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CloudFormation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D583E-212B-1B1E-7C25-0C79C994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745701"/>
            <a:ext cx="10365684" cy="34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2DF96A8C-9CDC-B799-73E4-C9F45DFE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EE061772-D194-3012-32BC-0317326B2F64}"/>
              </a:ext>
            </a:extLst>
          </p:cNvPr>
          <p:cNvSpPr txBox="1">
            <a:spLocks/>
          </p:cNvSpPr>
          <p:nvPr/>
        </p:nvSpPr>
        <p:spPr>
          <a:xfrm>
            <a:off x="5465126" y="817013"/>
            <a:ext cx="5592708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dirty="0" err="1"/>
              <a:t>IaC</a:t>
            </a:r>
            <a:r>
              <a:rPr lang="en-US" dirty="0"/>
              <a:t> (infrastructure as code)</a:t>
            </a:r>
          </a:p>
        </p:txBody>
      </p:sp>
    </p:spTree>
    <p:extLst>
      <p:ext uri="{BB962C8B-B14F-4D97-AF65-F5344CB8AC3E}">
        <p14:creationId xmlns:p14="http://schemas.microsoft.com/office/powerpoint/2010/main" val="99878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9218" name="Picture 2" descr="Diagram showing how AWS Elastic Beanstalk lets users create environments to upload and set up applications.">
            <a:extLst>
              <a:ext uri="{FF2B5EF4-FFF2-40B4-BE49-F238E27FC236}">
                <a16:creationId xmlns:a16="http://schemas.microsoft.com/office/drawing/2014/main" id="{2CA854CA-AD68-839B-563D-CE4CD0BB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2" y="1663695"/>
            <a:ext cx="10532226" cy="41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6341E5B5-A98A-0BCD-3219-4EC22909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709E9FE-16F1-ADAB-8065-844BD20ABF63}"/>
              </a:ext>
            </a:extLst>
          </p:cNvPr>
          <p:cNvSpPr txBox="1">
            <a:spLocks/>
          </p:cNvSpPr>
          <p:nvPr/>
        </p:nvSpPr>
        <p:spPr>
          <a:xfrm>
            <a:off x="2538018" y="843777"/>
            <a:ext cx="8197870" cy="7709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3400" dirty="0"/>
              <a:t>PaaS (platform as a service)</a:t>
            </a:r>
          </a:p>
        </p:txBody>
      </p:sp>
    </p:spTree>
    <p:extLst>
      <p:ext uri="{BB962C8B-B14F-4D97-AF65-F5344CB8AC3E}">
        <p14:creationId xmlns:p14="http://schemas.microsoft.com/office/powerpoint/2010/main" val="321295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1EC0-1C57-BD0D-6B1B-6BB4BFC6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vs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1026" name="Picture 2" descr="App Services Comparison Graphic">
            <a:extLst>
              <a:ext uri="{FF2B5EF4-FFF2-40B4-BE49-F238E27FC236}">
                <a16:creationId xmlns:a16="http://schemas.microsoft.com/office/drawing/2014/main" id="{DAC3244F-3998-2CC9-B994-6D57ED7D2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1785804"/>
            <a:ext cx="10353763" cy="40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5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Load Balancing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54DAFC-16F4-EE16-64FE-7A24F713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" y="1093934"/>
            <a:ext cx="10356887" cy="5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44A4DDAE-0865-E1C8-E3D4-90AD6CAB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6AC-F20A-825B-7A3A-57C9F8DE2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App2Container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E5025-72D5-2D07-D599-E7B68E568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1A3F8B34-8410-E2A3-837A-688E8F4B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A0B4-BDEA-0F4C-6DBC-12FEE2B0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Sign up for an AWS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5BA9-92A2-B190-6D16-235024FE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4" y="970450"/>
            <a:ext cx="8714253" cy="5620694"/>
          </a:xfrm>
          <a:prstGeom prst="rect">
            <a:avLst/>
          </a:prstGeom>
        </p:spPr>
      </p:pic>
      <p:pic>
        <p:nvPicPr>
          <p:cNvPr id="3" name="Graphic 2" descr="Artist female with solid fill">
            <a:extLst>
              <a:ext uri="{FF2B5EF4-FFF2-40B4-BE49-F238E27FC236}">
                <a16:creationId xmlns:a16="http://schemas.microsoft.com/office/drawing/2014/main" id="{EAD0D9E9-B213-0D80-6FFD-5BD4F086E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App2Container</a:t>
            </a:r>
          </a:p>
        </p:txBody>
      </p:sp>
      <p:pic>
        <p:nvPicPr>
          <p:cNvPr id="11266" name="Picture 2" descr="Diagram showing how AWS A2C discovers and analyzes runtime dependencies, extracts and containerizes to create a docker image, creates deployment artifacts, and then stores the image and deploys to AWS.">
            <a:extLst>
              <a:ext uri="{FF2B5EF4-FFF2-40B4-BE49-F238E27FC236}">
                <a16:creationId xmlns:a16="http://schemas.microsoft.com/office/drawing/2014/main" id="{D57D012A-B791-9F85-9263-8FAFE22E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9" y="1413369"/>
            <a:ext cx="10267556" cy="39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BDC230EA-8585-4A50-7B94-E39A305E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5EA-E779-E109-658A-D086BCC24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E846-32FB-9320-7441-9336181FF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8060-495F-DC82-A87C-F83E2BA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A937BB-35C6-6468-113B-D803E52CB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72258" y="1372879"/>
            <a:ext cx="9818817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https://aws.amazon.com/developer/language/net/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CE141B-F324-7964-DD29-66651E17A0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4188" y="2142509"/>
            <a:ext cx="6986408" cy="539750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+mj-lt"/>
              </a:rPr>
              <a:t>https://github.com/aws/dotnet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0BBAB1-CD98-3D0C-F985-DD3A81EC28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8184" y="2816932"/>
            <a:ext cx="7413331" cy="5397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https://aws.amazon.com/sdk-for-net/</a:t>
            </a:r>
          </a:p>
        </p:txBody>
      </p:sp>
      <p:pic>
        <p:nvPicPr>
          <p:cNvPr id="7172" name="Picture 4" descr="Startups_demo - Inflection Point Ventures">
            <a:extLst>
              <a:ext uri="{FF2B5EF4-FFF2-40B4-BE49-F238E27FC236}">
                <a16:creationId xmlns:a16="http://schemas.microsoft.com/office/drawing/2014/main" id="{C6102376-45C6-32AE-7CC7-D7413329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311" y="1446313"/>
            <a:ext cx="5287164" cy="39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24FCA87-B887-CE98-3346-CBC1804C77AB}"/>
              </a:ext>
            </a:extLst>
          </p:cNvPr>
          <p:cNvSpPr txBox="1">
            <a:spLocks/>
          </p:cNvSpPr>
          <p:nvPr/>
        </p:nvSpPr>
        <p:spPr>
          <a:xfrm>
            <a:off x="4438183" y="3590454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3300" kern="0" dirty="0">
                <a:latin typeface="+mj-lt"/>
              </a:rPr>
              <a:t>https://aws.amazon.com/sdk-for-net/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A01FF5D-E9E4-357F-A50A-59837453BD2D}"/>
              </a:ext>
            </a:extLst>
          </p:cNvPr>
          <p:cNvSpPr txBox="1">
            <a:spLocks/>
          </p:cNvSpPr>
          <p:nvPr/>
        </p:nvSpPr>
        <p:spPr>
          <a:xfrm>
            <a:off x="1605776" y="4895941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.NET Immersion Day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FF494B8-A43D-8D43-25F4-7468835BDFEE}"/>
              </a:ext>
            </a:extLst>
          </p:cNvPr>
          <p:cNvSpPr txBox="1">
            <a:spLocks/>
          </p:cNvSpPr>
          <p:nvPr/>
        </p:nvSpPr>
        <p:spPr>
          <a:xfrm>
            <a:off x="1605775" y="5524679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>
                <a:latin typeface="+mj-lt"/>
              </a:rPr>
              <a:t>http://surl.li/hhrey</a:t>
            </a:r>
          </a:p>
        </p:txBody>
      </p:sp>
    </p:spTree>
    <p:extLst>
      <p:ext uri="{BB962C8B-B14F-4D97-AF65-F5344CB8AC3E}">
        <p14:creationId xmlns:p14="http://schemas.microsoft.com/office/powerpoint/2010/main" val="334723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834DD2E-3BEC-B177-5BC9-C8508D11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B8668-4B25-1055-2A91-6D0C029F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https://github.com/cwoodruff/dotnet-on-AWS-examples</a:t>
            </a:r>
          </a:p>
        </p:txBody>
      </p:sp>
    </p:spTree>
    <p:extLst>
      <p:ext uri="{BB962C8B-B14F-4D97-AF65-F5344CB8AC3E}">
        <p14:creationId xmlns:p14="http://schemas.microsoft.com/office/powerpoint/2010/main" val="5698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EE454-CD86-25EE-3E18-23A6B905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AWS SDK for .NET</a:t>
            </a:r>
          </a:p>
        </p:txBody>
      </p:sp>
      <p:pic>
        <p:nvPicPr>
          <p:cNvPr id="1026" name="Picture 2" descr="AWS SDK for .NET marchitecture">
            <a:extLst>
              <a:ext uri="{FF2B5EF4-FFF2-40B4-BE49-F238E27FC236}">
                <a16:creationId xmlns:a16="http://schemas.microsoft.com/office/drawing/2014/main" id="{C36460D5-33D8-0517-C27C-93A88589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12192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Artist female with solid fill">
            <a:extLst>
              <a:ext uri="{FF2B5EF4-FFF2-40B4-BE49-F238E27FC236}">
                <a16:creationId xmlns:a16="http://schemas.microsoft.com/office/drawing/2014/main" id="{26520E3C-4537-9646-BE61-2C1CEB0C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B644-CA35-E90F-9776-D0C33C15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16"/>
            <a:ext cx="10353762" cy="9704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AWS Serverless Application Model (AWS SAM)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7569-0C9B-EEF6-B5D6-A64DDB7D42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&#10;    Application architecture of simple serverless application.&#10;   ">
            <a:extLst>
              <a:ext uri="{FF2B5EF4-FFF2-40B4-BE49-F238E27FC236}">
                <a16:creationId xmlns:a16="http://schemas.microsoft.com/office/drawing/2014/main" id="{239D4E5C-6664-9368-1E0D-562A4C70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3" y="1897264"/>
            <a:ext cx="9582543" cy="2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B58F4C6-2641-50FA-55A3-C009AFCE0D6A}"/>
              </a:ext>
            </a:extLst>
          </p:cNvPr>
          <p:cNvSpPr txBox="1">
            <a:spLocks/>
          </p:cNvSpPr>
          <p:nvPr/>
        </p:nvSpPr>
        <p:spPr>
          <a:xfrm>
            <a:off x="757019" y="1113208"/>
            <a:ext cx="6752812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2800" kern="0" dirty="0">
                <a:latin typeface="+mj-lt"/>
              </a:rPr>
              <a:t>AWS SAM command line interface</a:t>
            </a:r>
          </a:p>
        </p:txBody>
      </p:sp>
      <p:pic>
        <p:nvPicPr>
          <p:cNvPr id="11" name="Graphic 10" descr="Artist female with solid fill">
            <a:extLst>
              <a:ext uri="{FF2B5EF4-FFF2-40B4-BE49-F238E27FC236}">
                <a16:creationId xmlns:a16="http://schemas.microsoft.com/office/drawing/2014/main" id="{84BACEE4-29DF-E24B-B972-4DDB6F95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1AC7-031F-BB82-5CDC-9AF8C675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your 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3B5A3F-0DB7-31C0-DBD7-2F2DAC78D1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CA45A3-C6C5-09ED-65F1-1E8E020E3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JetBrains Rider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206BA7-0983-1B34-AAAB-DAF041304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Visual Studio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84178-3D30-8894-BECE-5F9B8D01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2999"/>
            <a:ext cx="5541413" cy="5564845"/>
          </a:xfrm>
          <a:prstGeom prst="rect">
            <a:avLst/>
          </a:prstGeom>
        </p:spPr>
      </p:pic>
      <p:pic>
        <p:nvPicPr>
          <p:cNvPr id="14" name="Graphic 13" descr="Artist female with solid fill">
            <a:extLst>
              <a:ext uri="{FF2B5EF4-FFF2-40B4-BE49-F238E27FC236}">
                <a16:creationId xmlns:a16="http://schemas.microsoft.com/office/drawing/2014/main" id="{B40B6609-8FFE-5FEC-D212-EEDBFB1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5EEA-2F68-5D11-6D37-B8A084F2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38" y="1110090"/>
            <a:ext cx="9812923" cy="2387600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CodeCatalyst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35206-25FF-D1F9-447A-8FBE7E9AD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F6F4EB2-161C-8FB3-CFE5-733D4AE7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5754-CC8B-AA6C-204D-05C69A87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err="1"/>
              <a:t>CodeCatalyst</a:t>
            </a:r>
            <a:r>
              <a:rPr lang="en-US" dirty="0"/>
              <a:t>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F6918-CE47-E277-97AA-B0FB1E55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23" y="857893"/>
            <a:ext cx="9699507" cy="5743630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09F42D60-E423-95C0-13D7-FECB49A5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jpeg"/></Relationships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npassad formgivning">
  <a:themeElements>
    <a:clrScheme name="Cornerstone">
      <a:dk1>
        <a:srgbClr val="000000"/>
      </a:dk1>
      <a:lt1>
        <a:srgbClr val="FFFFFF"/>
      </a:lt1>
      <a:dk2>
        <a:srgbClr val="2B338D"/>
      </a:dk2>
      <a:lt2>
        <a:srgbClr val="E7E6E6"/>
      </a:lt2>
      <a:accent1>
        <a:srgbClr val="2B338D"/>
      </a:accent1>
      <a:accent2>
        <a:srgbClr val="7AF0DD"/>
      </a:accent2>
      <a:accent3>
        <a:srgbClr val="973B90"/>
      </a:accent3>
      <a:accent4>
        <a:srgbClr val="EA82B3"/>
      </a:accent4>
      <a:accent5>
        <a:srgbClr val="D3A76C"/>
      </a:accent5>
      <a:accent6>
        <a:srgbClr val="FFA346"/>
      </a:accent6>
      <a:hlink>
        <a:srgbClr val="72C3B5"/>
      </a:hlink>
      <a:folHlink>
        <a:srgbClr val="953A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93C3184-A074-214D-978C-8FCDA1548BCA}" vid="{4F53DAA4-02C2-2E45-863B-F0BE723B1407}"/>
    </a:ext>
  </a:extLst>
</a:theme>
</file>

<file path=ppt/theme/theme5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Chalkboard_DustyBlack</Template>
  <TotalTime>3775</TotalTime>
  <Words>567</Words>
  <Application>Microsoft Office PowerPoint</Application>
  <PresentationFormat>Widescreen</PresentationFormat>
  <Paragraphs>106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43</vt:i4>
      </vt:variant>
    </vt:vector>
  </HeadingPairs>
  <TitlesOfParts>
    <vt:vector size="71" baseType="lpstr">
      <vt:lpstr>Amatic SC Bold</vt:lpstr>
      <vt:lpstr>Amatic SC Regular</vt:lpstr>
      <vt:lpstr>Arial</vt:lpstr>
      <vt:lpstr>Bellota</vt:lpstr>
      <vt:lpstr>Calibri</vt:lpstr>
      <vt:lpstr>Calisto MT</vt:lpstr>
      <vt:lpstr>Gill Sans</vt:lpstr>
      <vt:lpstr>IBM Plex Sans</vt:lpstr>
      <vt:lpstr>IBM Plex Sans Light</vt:lpstr>
      <vt:lpstr>IBM Plex Sans Thin</vt:lpstr>
      <vt:lpstr>Lucida Grande</vt:lpstr>
      <vt:lpstr>Novecento wide Book</vt:lpstr>
      <vt:lpstr>Oswald light</vt:lpstr>
      <vt:lpstr>Oswald light</vt:lpstr>
      <vt:lpstr>Sketch Gothic Light</vt:lpstr>
      <vt:lpstr>Sketch Rockwell</vt:lpstr>
      <vt:lpstr>Sketch Rockwell</vt:lpstr>
      <vt:lpstr>Sketch Rockwell</vt:lpstr>
      <vt:lpstr>Source Code Pro</vt:lpstr>
      <vt:lpstr>TrashHand</vt:lpstr>
      <vt:lpstr>TrashHand</vt:lpstr>
      <vt:lpstr>TrashHand</vt:lpstr>
      <vt:lpstr>Wingdings 2</vt:lpstr>
      <vt:lpstr>Title &amp; Subtitle </vt:lpstr>
      <vt:lpstr>No Heading Pages</vt:lpstr>
      <vt:lpstr>Heading Bar Pages</vt:lpstr>
      <vt:lpstr>Anpassad formgivning</vt:lpstr>
      <vt:lpstr>Slate</vt:lpstr>
      <vt:lpstr>The Other Cloud for .NET Developing with .NET 7 on AWS</vt:lpstr>
      <vt:lpstr>Chris Woodruff </vt:lpstr>
      <vt:lpstr>What do you need to start using AWS?</vt:lpstr>
      <vt:lpstr>Sign up for an AWS Account</vt:lpstr>
      <vt:lpstr>AWS SDK for .NET</vt:lpstr>
      <vt:lpstr>AWS Serverless Application Model (AWS SAM)</vt:lpstr>
      <vt:lpstr>AWS Toolkit for your IDE</vt:lpstr>
      <vt:lpstr>AWS CodeCatalyst</vt:lpstr>
      <vt:lpstr>CodeCatalyst Space</vt:lpstr>
      <vt:lpstr>CodeCatalyst Project</vt:lpstr>
      <vt:lpstr>CodeCatalyst Project</vt:lpstr>
      <vt:lpstr>Amazon RDS</vt:lpstr>
      <vt:lpstr>Amazon RDS</vt:lpstr>
      <vt:lpstr>Amazon DynamoDB</vt:lpstr>
      <vt:lpstr>Amazon DynamoDB</vt:lpstr>
      <vt:lpstr>AWS CloudWhisperer</vt:lpstr>
      <vt:lpstr>AWS Lambda</vt:lpstr>
      <vt:lpstr>PowerPoint Presentation</vt:lpstr>
      <vt:lpstr>Deploying Lambda using DotNet CLI</vt:lpstr>
      <vt:lpstr>AWS Microservice Extractor for .NET</vt:lpstr>
      <vt:lpstr>AWS Microservice Extractor for .NET</vt:lpstr>
      <vt:lpstr>AWS Identity and Access Management</vt:lpstr>
      <vt:lpstr>AWS Identity and Access Management</vt:lpstr>
      <vt:lpstr>AWS Secrets Manager</vt:lpstr>
      <vt:lpstr>AWS Secrets Manager</vt:lpstr>
      <vt:lpstr>PowerPoint Presentation</vt:lpstr>
      <vt:lpstr>AWS CloudWatch</vt:lpstr>
      <vt:lpstr>AWS CloudWatch</vt:lpstr>
      <vt:lpstr>CloudWatch</vt:lpstr>
      <vt:lpstr>AWS Toolkit for .NET Refactoring</vt:lpstr>
      <vt:lpstr>AWS Toolkit for .NET Refactoring</vt:lpstr>
      <vt:lpstr>AWS CloudFormation</vt:lpstr>
      <vt:lpstr>AWS CloudFormation</vt:lpstr>
      <vt:lpstr>AWS BeanStalk</vt:lpstr>
      <vt:lpstr>AWS BeanStalk</vt:lpstr>
      <vt:lpstr>CloudFormation vs BeanStalk</vt:lpstr>
      <vt:lpstr>AWS Load Balancing</vt:lpstr>
      <vt:lpstr>AWS Load Balancing</vt:lpstr>
      <vt:lpstr>AWS App2Container</vt:lpstr>
      <vt:lpstr>AWS App2Container</vt:lpstr>
      <vt:lpstr>Q&amp;A</vt:lpstr>
      <vt:lpstr>Resources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Other Cloud for .NET</dc:title>
  <dc:creator>Chris Woodruff</dc:creator>
  <cp:lastModifiedBy>Chris Woodruff</cp:lastModifiedBy>
  <cp:revision>6</cp:revision>
  <dcterms:created xsi:type="dcterms:W3CDTF">2022-06-19T22:14:24Z</dcterms:created>
  <dcterms:modified xsi:type="dcterms:W3CDTF">2023-08-05T18:30:04Z</dcterms:modified>
</cp:coreProperties>
</file>